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6" r:id="rId69"/>
    <p:sldId id="327" r:id="rId70"/>
    <p:sldId id="328" r:id="rId71"/>
    <p:sldId id="329" r:id="rId72"/>
    <p:sldId id="330" r:id="rId73"/>
    <p:sldId id="331" r:id="rId74"/>
    <p:sldId id="332" r:id="rId75"/>
    <p:sldId id="333" r:id="rId76"/>
    <p:sldId id="334" r:id="rId77"/>
    <p:sldId id="335" r:id="rId78"/>
    <p:sldId id="336" r:id="rId79"/>
    <p:sldId id="337" r:id="rId80"/>
    <p:sldId id="338" r:id="rId81"/>
    <p:sldId id="339" r:id="rId82"/>
    <p:sldId id="340" r:id="rId83"/>
    <p:sldId id="341" r:id="rId84"/>
    <p:sldId id="342" r:id="rId85"/>
    <p:sldId id="343" r:id="rId86"/>
    <p:sldId id="344" r:id="rId87"/>
    <p:sldId id="345" r:id="rId88"/>
    <p:sldId id="346" r:id="rId89"/>
    <p:sldId id="347" r:id="rId90"/>
    <p:sldId id="348" r:id="rId91"/>
    <p:sldId id="349" r:id="rId92"/>
    <p:sldId id="350" r:id="rId93"/>
    <p:sldId id="351" r:id="rId94"/>
    <p:sldId id="352" r:id="rId95"/>
    <p:sldId id="353" r:id="rId96"/>
    <p:sldId id="354" r:id="rId97"/>
    <p:sldId id="355" r:id="rId98"/>
    <p:sldId id="357" r:id="rId99"/>
    <p:sldId id="358" r:id="rId100"/>
    <p:sldId id="359" r:id="rId101"/>
    <p:sldId id="360" r:id="rId102"/>
    <p:sldId id="361" r:id="rId103"/>
    <p:sldId id="362" r:id="rId104"/>
    <p:sldId id="363" r:id="rId105"/>
    <p:sldId id="364" r:id="rId106"/>
    <p:sldId id="365" r:id="rId107"/>
    <p:sldId id="366" r:id="rId108"/>
    <p:sldId id="367" r:id="rId109"/>
    <p:sldId id="368" r:id="rId110"/>
    <p:sldId id="369" r:id="rId111"/>
    <p:sldId id="370" r:id="rId112"/>
    <p:sldId id="371" r:id="rId113"/>
    <p:sldId id="372" r:id="rId114"/>
    <p:sldId id="373" r:id="rId115"/>
    <p:sldId id="374" r:id="rId116"/>
    <p:sldId id="375" r:id="rId117"/>
    <p:sldId id="376" r:id="rId118"/>
    <p:sldId id="377" r:id="rId119"/>
    <p:sldId id="378" r:id="rId120"/>
    <p:sldId id="379" r:id="rId121"/>
    <p:sldId id="380" r:id="rId122"/>
    <p:sldId id="381" r:id="rId123"/>
    <p:sldId id="382" r:id="rId124"/>
    <p:sldId id="383" r:id="rId125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87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tableStyles" Target="tableStyle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143000" y="1122362"/>
            <a:ext cx="6858000" cy="2387599"/>
          </a:xfrm>
        </p:spPr>
        <p:txBody>
          <a:bodyPr anchor="b"/>
          <a:lstStyle>
            <a:lvl1pPr algn="ctr">
              <a:defRPr sz="4500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143000" y="3602037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12.09.2023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543675" y="365125"/>
            <a:ext cx="1971675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28649" y="365125"/>
            <a:ext cx="5800725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12.09.2023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12.09.2023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3887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3887" y="4589463"/>
            <a:ext cx="7886700" cy="150018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12.09.2023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628649" y="1825625"/>
            <a:ext cx="38862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629150" y="1825625"/>
            <a:ext cx="38862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12.09.2023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9840" y="365125"/>
            <a:ext cx="7886700" cy="1325562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9841" y="1681162"/>
            <a:ext cx="3868339" cy="82391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29841" y="2505074"/>
            <a:ext cx="3868339" cy="3684587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629150" y="1681162"/>
            <a:ext cx="3887390" cy="82391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29150" y="2505074"/>
            <a:ext cx="3887390" cy="3684587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12.09.2023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12.09.2023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12.09.2023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9840" y="457200"/>
            <a:ext cx="2949177" cy="160020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3887390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29840" y="2057399"/>
            <a:ext cx="2949177" cy="381158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12.09.2023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9840" y="457200"/>
            <a:ext cx="2949177" cy="160020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3887390" y="987425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>
              <a:defRPr/>
            </a:pPr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29840" y="2057399"/>
            <a:ext cx="2949177" cy="381158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12.09.2023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28649" y="365125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49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28649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ru-RU"/>
              <a:t>12.09.2023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9" r:id="rId10"/>
  </p:sldLayoutIdLst>
  <p:txStyles>
    <p:titleStyle>
      <a:lvl1pPr algn="l" defTabSz="685800">
        <a:lnSpc>
          <a:spcPct val="90000"/>
        </a:lnSpc>
        <a:spcBef>
          <a:spcPts val="0"/>
        </a:spcBef>
        <a:buNone/>
        <a:defRPr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>
        <a:lnSpc>
          <a:spcPct val="90000"/>
        </a:lnSpc>
        <a:spcBef>
          <a:spcPts val="749"/>
        </a:spcBef>
        <a:buFont typeface="Arial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4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1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7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jpg"/><Relationship Id="rId4" Type="http://schemas.openxmlformats.org/officeDocument/2006/relationships/image" Target="../media/image81.jp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8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8.jpg"/><Relationship Id="rId4" Type="http://schemas.openxmlformats.org/officeDocument/2006/relationships/image" Target="../media/image10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020272" y="116632"/>
            <a:ext cx="1890713" cy="10541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Прямоугольник 1"/>
          <p:cNvSpPr/>
          <p:nvPr/>
        </p:nvSpPr>
        <p:spPr bwMode="auto">
          <a:xfrm>
            <a:off x="539550" y="-5476871"/>
            <a:ext cx="8209413" cy="4480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>
                <a:solidFill>
                  <a:srgbClr val="0070C0"/>
                </a:solidFill>
                <a:latin typeface="Monotype Corsiva"/>
              </a:rPr>
              <a:t>Ветераны</a:t>
            </a:r>
            <a:endParaRPr/>
          </a:p>
          <a:p>
            <a:pPr algn="ctr">
              <a:defRPr/>
            </a:pPr>
            <a:r>
              <a:rPr lang="ru-RU" sz="4800" b="1">
                <a:solidFill>
                  <a:srgbClr val="0070C0"/>
                </a:solidFill>
                <a:latin typeface="Monotype Corsiva"/>
              </a:rPr>
              <a:t>педагогического труда</a:t>
            </a:r>
          </a:p>
          <a:p>
            <a:pPr algn="ctr">
              <a:defRPr/>
            </a:pPr>
            <a:r>
              <a:rPr lang="ru-RU" sz="4800" b="1">
                <a:solidFill>
                  <a:srgbClr val="0070C0"/>
                </a:solidFill>
                <a:latin typeface="Monotype Corsiva"/>
              </a:rPr>
              <a:t>Нурлатского муниципального района</a:t>
            </a:r>
          </a:p>
        </p:txBody>
      </p:sp>
      <p:sp>
        <p:nvSpPr>
          <p:cNvPr id="1920472949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4"/>
            <a:ext cx="7772400" cy="1470024"/>
          </a:xfrm>
        </p:spPr>
        <p:txBody>
          <a:bodyPr/>
          <a:lstStyle/>
          <a:p>
            <a:pPr>
              <a:defRPr/>
            </a:pPr>
            <a:r>
              <a:rPr/>
              <a:t>МБДОУ «Детский сад №2 «Белочка» г.Нурлат РТ»</a:t>
            </a:r>
          </a:p>
        </p:txBody>
      </p:sp>
      <p:sp>
        <p:nvSpPr>
          <p:cNvPr id="1964190770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/>
              <a:t>Ветераны и династии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60833" y="1096162"/>
            <a:ext cx="3782510" cy="483041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97868606" name="Поле 11"/>
          <p:cNvSpPr txBox="1"/>
          <p:nvPr/>
        </p:nvSpPr>
        <p:spPr bwMode="auto">
          <a:xfrm>
            <a:off x="3859249" y="1323616"/>
            <a:ext cx="5270499" cy="437550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Трофимова Маргарита Васильевна</a:t>
            </a:r>
            <a:endParaRPr lang="ru-RU" sz="36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МБДОУ«Детский сад№9 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«Ёлочка» г.Нурлат РТ»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Заведующий </a:t>
            </a:r>
          </a:p>
        </p:txBody>
      </p:sp>
      <p:pic>
        <p:nvPicPr>
          <p:cNvPr id="631704277" name="Рисунок 63170427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60833" y="1096162"/>
            <a:ext cx="4074318" cy="46777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60013144" name="Рисунок 211" descr="Описание: C:\Users\NATALI\Desktop\РАБОТА\1060 брендирование\Брендирование\От Кати\Логотип золотой без фона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269159" y="228600"/>
            <a:ext cx="1676396" cy="935037"/>
          </a:xfrm>
          <a:prstGeom prst="rect">
            <a:avLst/>
          </a:prstGeom>
          <a:noFill/>
        </p:spPr>
      </p:pic>
      <p:pic>
        <p:nvPicPr>
          <p:cNvPr id="720861134" name="Рисунок 211" descr="Описание: C:\Users\NATALI\Desktop\РАБОТА\1060 брендирование\Брендирование\От Кати\Логотип золотой без фона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269159" y="228600"/>
            <a:ext cx="1676396" cy="935037"/>
          </a:xfrm>
          <a:prstGeom prst="rect">
            <a:avLst/>
          </a:prstGeom>
          <a:noFill/>
        </p:spPr>
      </p:pic>
      <p:sp>
        <p:nvSpPr>
          <p:cNvPr id="2025601480" name="TextBox 2025601479"/>
          <p:cNvSpPr txBox="1"/>
          <p:nvPr/>
        </p:nvSpPr>
        <p:spPr bwMode="auto">
          <a:xfrm>
            <a:off x="5296874" y="1657350"/>
            <a:ext cx="914400" cy="365795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369601002" name="Рисунок 211" descr="Описание: C:\Users\NATALI\Desktop\РАБОТА\1060 брендирование\Брендирование\От Кати\Логотип золотой без фона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269159" y="228600"/>
            <a:ext cx="1676396" cy="935037"/>
          </a:xfrm>
          <a:prstGeom prst="rect">
            <a:avLst/>
          </a:prstGeom>
          <a:noFill/>
        </p:spPr>
      </p:pic>
      <p:pic>
        <p:nvPicPr>
          <p:cNvPr id="200617060" name="Рисунок 20061705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39763" y="885825"/>
            <a:ext cx="2864547" cy="4352924"/>
          </a:xfrm>
          <a:prstGeom prst="rect">
            <a:avLst/>
          </a:prstGeom>
        </p:spPr>
      </p:pic>
      <p:sp>
        <p:nvSpPr>
          <p:cNvPr id="1502266375" name="TextBox 1502266374"/>
          <p:cNvSpPr txBox="1"/>
          <p:nvPr/>
        </p:nvSpPr>
        <p:spPr bwMode="auto">
          <a:xfrm>
            <a:off x="4382474" y="2133599"/>
            <a:ext cx="4152971" cy="228603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2400"/>
              <a:t>Уразгильдиева Флюра Хатыповна</a:t>
            </a:r>
          </a:p>
          <a:p>
            <a:pPr>
              <a:defRPr/>
            </a:pPr>
            <a:r>
              <a:rPr sz="2400"/>
              <a:t>Учитель начальных классов </a:t>
            </a:r>
          </a:p>
          <a:p>
            <a:pPr>
              <a:defRPr/>
            </a:pPr>
            <a:r>
              <a:rPr sz="2400"/>
              <a:t>МБОУ «Курманаевская ООШ»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58499911" name="Рисунок 211" descr="Описание: C:\Users\NATALI\Desktop\РАБОТА\1060 брендирование\Брендирование\От Кати\Логотип золотой без фона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269159" y="228600"/>
            <a:ext cx="1676396" cy="935037"/>
          </a:xfrm>
          <a:prstGeom prst="rect">
            <a:avLst/>
          </a:prstGeom>
          <a:noFill/>
        </p:spPr>
      </p:pic>
      <p:pic>
        <p:nvPicPr>
          <p:cNvPr id="1522936337" name="Рисунок 152293633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81462" y="696118"/>
            <a:ext cx="3318671" cy="5010149"/>
          </a:xfrm>
          <a:prstGeom prst="rect">
            <a:avLst/>
          </a:prstGeom>
        </p:spPr>
      </p:pic>
      <p:sp>
        <p:nvSpPr>
          <p:cNvPr id="1232213652" name="TextBox 1232213651"/>
          <p:cNvSpPr txBox="1"/>
          <p:nvPr/>
        </p:nvSpPr>
        <p:spPr bwMode="auto">
          <a:xfrm>
            <a:off x="4630124" y="1466849"/>
            <a:ext cx="4145967" cy="265179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2800"/>
              <a:t>Хабибуллина Фатыма Ибрагимовна</a:t>
            </a:r>
          </a:p>
          <a:p>
            <a:pPr>
              <a:defRPr/>
            </a:pPr>
            <a:r>
              <a:rPr sz="2800"/>
              <a:t>учитель русского языка и литературы </a:t>
            </a:r>
          </a:p>
          <a:p>
            <a:pPr>
              <a:defRPr/>
            </a:pPr>
            <a:r>
              <a:rPr sz="2800"/>
              <a:t>МБОУ «Курманаевская ООШ»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17807873" name="Рисунок 211" descr="Описание: C:\Users\NATALI\Desktop\РАБОТА\1060 брендирование\Брендирование\От Кати\Логотип золотой без фона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269159" y="228600"/>
            <a:ext cx="1676396" cy="935037"/>
          </a:xfrm>
          <a:prstGeom prst="rect">
            <a:avLst/>
          </a:prstGeom>
          <a:noFill/>
        </p:spPr>
      </p:pic>
      <p:pic>
        <p:nvPicPr>
          <p:cNvPr id="1099644580" name="Рисунок 109964457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13498" y="1104899"/>
            <a:ext cx="2913846" cy="4448174"/>
          </a:xfrm>
          <a:prstGeom prst="rect">
            <a:avLst/>
          </a:prstGeom>
        </p:spPr>
      </p:pic>
      <p:sp>
        <p:nvSpPr>
          <p:cNvPr id="999779942" name="TextBox 999779941"/>
          <p:cNvSpPr txBox="1"/>
          <p:nvPr/>
        </p:nvSpPr>
        <p:spPr bwMode="auto">
          <a:xfrm>
            <a:off x="4858724" y="1733549"/>
            <a:ext cx="3553976" cy="286515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2600"/>
              <a:t>Мухаметова Сария Суббуховна</a:t>
            </a:r>
          </a:p>
          <a:p>
            <a:pPr>
              <a:defRPr/>
            </a:pPr>
            <a:r>
              <a:rPr sz="2600"/>
              <a:t>учитель русского языка и литературы</a:t>
            </a:r>
          </a:p>
          <a:p>
            <a:pPr>
              <a:defRPr/>
            </a:pPr>
            <a:r>
              <a:rPr sz="2600"/>
              <a:t>МБОУ «Курманаевская ООШ»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365665" name="TextBox 169365664"/>
          <p:cNvSpPr txBox="1"/>
          <p:nvPr/>
        </p:nvSpPr>
        <p:spPr bwMode="auto">
          <a:xfrm>
            <a:off x="539552" y="1628800"/>
            <a:ext cx="8068033" cy="438915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3000">
                <a:latin typeface="Noto Sans KR Black"/>
                <a:cs typeface="Noto Sans KR Black"/>
              </a:rPr>
              <a:t>Муниципальное</a:t>
            </a:r>
            <a:r>
              <a:rPr sz="3000" dirty="0">
                <a:latin typeface="Noto Sans KR Black"/>
                <a:cs typeface="Noto Sans KR Black"/>
              </a:rPr>
              <a:t> </a:t>
            </a:r>
            <a:r>
              <a:rPr sz="3000" dirty="0" err="1">
                <a:latin typeface="Noto Sans KR Black"/>
                <a:cs typeface="Noto Sans KR Black"/>
              </a:rPr>
              <a:t>автономное</a:t>
            </a:r>
            <a:r>
              <a:rPr sz="3000" dirty="0">
                <a:latin typeface="Noto Sans KR Black"/>
                <a:cs typeface="Noto Sans KR Black"/>
              </a:rPr>
              <a:t> </a:t>
            </a:r>
            <a:r>
              <a:rPr sz="3000" dirty="0" err="1">
                <a:latin typeface="Noto Sans KR Black"/>
                <a:cs typeface="Noto Sans KR Black"/>
              </a:rPr>
              <a:t>общеобразовательно</a:t>
            </a:r>
            <a:r>
              <a:rPr sz="3000" dirty="0">
                <a:latin typeface="Noto Sans KR Black"/>
                <a:cs typeface="Noto Sans KR Black"/>
              </a:rPr>
              <a:t> </a:t>
            </a:r>
            <a:r>
              <a:rPr sz="3000" dirty="0" err="1">
                <a:latin typeface="Noto Sans KR Black"/>
                <a:cs typeface="Noto Sans KR Black"/>
              </a:rPr>
              <a:t>учреждение</a:t>
            </a:r>
            <a:r>
              <a:rPr sz="3000" dirty="0">
                <a:latin typeface="Noto Sans KR Black"/>
                <a:cs typeface="Noto Sans KR Black"/>
              </a:rPr>
              <a:t> </a:t>
            </a:r>
          </a:p>
          <a:p>
            <a:pPr algn="ctr">
              <a:defRPr/>
            </a:pPr>
            <a:r>
              <a:rPr sz="3000" dirty="0">
                <a:latin typeface="Noto Sans KR Black"/>
                <a:cs typeface="Noto Sans KR Black"/>
              </a:rPr>
              <a:t>«</a:t>
            </a:r>
            <a:r>
              <a:rPr sz="3000" dirty="0" err="1">
                <a:latin typeface="Noto Sans KR Black"/>
                <a:cs typeface="Noto Sans KR Black"/>
              </a:rPr>
              <a:t>Средняя</a:t>
            </a:r>
            <a:r>
              <a:rPr sz="3000" dirty="0">
                <a:latin typeface="Noto Sans KR Black"/>
                <a:cs typeface="Noto Sans KR Black"/>
              </a:rPr>
              <a:t> </a:t>
            </a:r>
            <a:r>
              <a:rPr sz="3000" dirty="0" err="1">
                <a:latin typeface="Noto Sans KR Black"/>
                <a:cs typeface="Noto Sans KR Black"/>
              </a:rPr>
              <a:t>общеобразовательная</a:t>
            </a:r>
            <a:r>
              <a:rPr sz="3000" dirty="0">
                <a:latin typeface="Noto Sans KR Black"/>
                <a:cs typeface="Noto Sans KR Black"/>
              </a:rPr>
              <a:t> </a:t>
            </a:r>
            <a:r>
              <a:rPr sz="3000" dirty="0" err="1">
                <a:latin typeface="Noto Sans KR Black"/>
                <a:cs typeface="Noto Sans KR Black"/>
              </a:rPr>
              <a:t>школы</a:t>
            </a:r>
            <a:r>
              <a:rPr sz="3000" dirty="0">
                <a:latin typeface="Noto Sans KR Black"/>
                <a:cs typeface="Noto Sans KR Black"/>
              </a:rPr>
              <a:t> №9» </a:t>
            </a:r>
          </a:p>
          <a:p>
            <a:pPr algn="ctr">
              <a:defRPr/>
            </a:pPr>
            <a:r>
              <a:rPr sz="3000" dirty="0" err="1">
                <a:latin typeface="Noto Sans KR Black"/>
                <a:cs typeface="Noto Sans KR Black"/>
              </a:rPr>
              <a:t>г.Нурлат</a:t>
            </a:r>
            <a:r>
              <a:rPr sz="3000" dirty="0">
                <a:latin typeface="Noto Sans KR Black"/>
                <a:cs typeface="Noto Sans KR Black"/>
              </a:rPr>
              <a:t> </a:t>
            </a:r>
            <a:r>
              <a:rPr sz="3000" dirty="0" err="1">
                <a:latin typeface="Noto Sans KR Black"/>
                <a:cs typeface="Noto Sans KR Black"/>
              </a:rPr>
              <a:t>Республики</a:t>
            </a:r>
            <a:r>
              <a:rPr sz="3000" dirty="0">
                <a:latin typeface="Noto Sans KR Black"/>
                <a:cs typeface="Noto Sans KR Black"/>
              </a:rPr>
              <a:t> </a:t>
            </a:r>
            <a:r>
              <a:rPr sz="3000" dirty="0" err="1">
                <a:latin typeface="Noto Sans KR Black"/>
                <a:cs typeface="Noto Sans KR Black"/>
              </a:rPr>
              <a:t>Татарстан</a:t>
            </a:r>
            <a:r>
              <a:rPr sz="3000" dirty="0">
                <a:latin typeface="Noto Sans KR Black"/>
                <a:cs typeface="Noto Sans KR Black"/>
              </a:rPr>
              <a:t> </a:t>
            </a:r>
          </a:p>
          <a:p>
            <a:pPr algn="ctr">
              <a:defRPr/>
            </a:pPr>
            <a:endParaRPr sz="3000" dirty="0">
              <a:latin typeface="Noto Sans KR Black"/>
              <a:cs typeface="Noto Sans KR Black"/>
            </a:endParaRPr>
          </a:p>
          <a:p>
            <a:pPr algn="ctr">
              <a:defRPr/>
            </a:pPr>
            <a:r>
              <a:rPr sz="3000" dirty="0" err="1">
                <a:solidFill>
                  <a:srgbClr val="FFC000"/>
                </a:solidFill>
                <a:latin typeface="Noto Sans KR Black"/>
                <a:cs typeface="Noto Sans KR Black"/>
              </a:rPr>
              <a:t>Ветераны</a:t>
            </a:r>
            <a:r>
              <a:rPr sz="3000" dirty="0">
                <a:solidFill>
                  <a:srgbClr val="FFC000"/>
                </a:solidFill>
                <a:latin typeface="Noto Sans KR Black"/>
                <a:cs typeface="Noto Sans KR Black"/>
              </a:rPr>
              <a:t> </a:t>
            </a:r>
            <a:r>
              <a:rPr sz="3000" dirty="0" err="1">
                <a:solidFill>
                  <a:srgbClr val="FFC000"/>
                </a:solidFill>
                <a:latin typeface="Noto Sans KR Black"/>
                <a:cs typeface="Noto Sans KR Black"/>
              </a:rPr>
              <a:t>педагогического</a:t>
            </a:r>
            <a:r>
              <a:rPr sz="3000" dirty="0">
                <a:solidFill>
                  <a:srgbClr val="FFC000"/>
                </a:solidFill>
                <a:latin typeface="Noto Sans KR Black"/>
                <a:cs typeface="Noto Sans KR Black"/>
              </a:rPr>
              <a:t> </a:t>
            </a:r>
            <a:r>
              <a:rPr sz="3000" dirty="0" err="1">
                <a:solidFill>
                  <a:srgbClr val="FFC000"/>
                </a:solidFill>
                <a:latin typeface="Noto Sans KR Black"/>
                <a:cs typeface="Noto Sans KR Black"/>
              </a:rPr>
              <a:t>труда</a:t>
            </a:r>
            <a:endParaRPr sz="3000" dirty="0">
              <a:latin typeface="Noto Sans KR Black"/>
              <a:cs typeface="Noto Sans KR Black"/>
            </a:endParaRPr>
          </a:p>
          <a:p>
            <a:pPr algn="ctr">
              <a:defRPr/>
            </a:pPr>
            <a:endParaRPr dirty="0"/>
          </a:p>
          <a:p>
            <a:pPr algn="ctr">
              <a:defRPr/>
            </a:pPr>
            <a:endParaRPr dirty="0"/>
          </a:p>
          <a:p>
            <a:pPr algn="ctr">
              <a:defRPr/>
            </a:pPr>
            <a:endParaRPr dirty="0"/>
          </a:p>
          <a:p>
            <a:pPr algn="ctr">
              <a:defRPr/>
            </a:pPr>
            <a:endParaRPr dirty="0"/>
          </a:p>
        </p:txBody>
      </p:sp>
      <p:pic>
        <p:nvPicPr>
          <p:cNvPr id="792301138" name="Рисунок 211" descr="Описание: C:\Users\NATALI\Desktop\РАБОТА\1060 брендирование\Брендирование\От Кати\Логотип золотой без фона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269160" y="228600"/>
            <a:ext cx="1676397" cy="93503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6600296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547490524" name="Поле 11"/>
          <p:cNvSpPr txBox="1"/>
          <p:nvPr/>
        </p:nvSpPr>
        <p:spPr bwMode="auto">
          <a:xfrm>
            <a:off x="3420449" y="1290450"/>
            <a:ext cx="5543550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0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Макарова Ирина Александровна</a:t>
            </a:r>
            <a:endParaRPr sz="2000" b="1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+mn-ea"/>
                <a:cs typeface="Abyssinica SIL"/>
              </a:rPr>
              <a:t>Муниципальное автономное общеобразовательное учреждение «Средняя общеобразовательная школа №9»</a:t>
            </a:r>
            <a:endParaRPr sz="2400" b="0" i="0" u="none" strike="noStrike" cap="none" spc="0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 г.Нурлат Республики Татарстан</a:t>
            </a:r>
            <a:r>
              <a:rPr lang="ru-RU" sz="80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endParaRPr sz="8000" b="1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800" b="0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r>
              <a:rPr lang="ru-RU" sz="28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учитель английского языка</a:t>
            </a:r>
            <a:endParaRPr lang="ru-RU" sz="2800" b="0">
              <a:solidFill>
                <a:srgbClr val="0070C0"/>
              </a:solidFill>
              <a:latin typeface="Tibetan Machine Uni"/>
              <a:ea typeface="Calibri"/>
              <a:cs typeface="Tibetan Machine Uni"/>
            </a:endParaRPr>
          </a:p>
        </p:txBody>
      </p:sp>
      <p:pic>
        <p:nvPicPr>
          <p:cNvPr id="1851983533" name="Рисунок 1851983532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69" y="1800000"/>
            <a:ext cx="1800000" cy="1800000"/>
          </a:xfrm>
          <a:prstGeom prst="rect">
            <a:avLst/>
          </a:prstGeom>
        </p:spPr>
      </p:pic>
      <p:pic>
        <p:nvPicPr>
          <p:cNvPr id="2030499452" name="Рисунок 203049945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93155" y="1343025"/>
            <a:ext cx="3128702" cy="41716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62800677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692476533" name="Поле 11"/>
          <p:cNvSpPr txBox="1"/>
          <p:nvPr/>
        </p:nvSpPr>
        <p:spPr bwMode="auto">
          <a:xfrm>
            <a:off x="3420449" y="1290450"/>
            <a:ext cx="5543550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0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Киямова Танзиля Гайнутдиновна</a:t>
            </a:r>
            <a:endParaRPr sz="2000" b="1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Муниципальное автономное общеобразовательное учреждение «Средняя общеобразовательная школа №9»</a:t>
            </a:r>
            <a:endParaRPr sz="2400" b="0" i="0" u="none" strike="noStrike" cap="none" spc="0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 г.Нурлат Республики Татарстан</a:t>
            </a:r>
            <a:r>
              <a:rPr lang="ru-RU" sz="80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endParaRPr sz="8000" b="1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800" b="0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r>
              <a:rPr lang="ru-RU" sz="28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учитель математики</a:t>
            </a:r>
            <a:endParaRPr sz="2800" b="1">
              <a:solidFill>
                <a:srgbClr val="0070C0"/>
              </a:solidFill>
              <a:latin typeface="Tibetan Machine Uni"/>
              <a:ea typeface="Calibri"/>
              <a:cs typeface="Tibetan Machine Uni"/>
            </a:endParaRPr>
          </a:p>
        </p:txBody>
      </p:sp>
      <p:pic>
        <p:nvPicPr>
          <p:cNvPr id="979434709" name="Рисунок 979434708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69" y="1800000"/>
            <a:ext cx="1800000" cy="1800000"/>
          </a:xfrm>
          <a:prstGeom prst="rect">
            <a:avLst/>
          </a:prstGeom>
        </p:spPr>
      </p:pic>
      <p:pic>
        <p:nvPicPr>
          <p:cNvPr id="1160692651" name="Рисунок 116069265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7390" y="1123992"/>
            <a:ext cx="3464718" cy="46196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21225088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1298271628" name="Поле 11"/>
          <p:cNvSpPr txBox="1"/>
          <p:nvPr/>
        </p:nvSpPr>
        <p:spPr bwMode="auto">
          <a:xfrm>
            <a:off x="3420449" y="1290450"/>
            <a:ext cx="5543550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0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Белова Надежда Александровна</a:t>
            </a:r>
            <a:endParaRPr sz="2000" b="1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Муниципальное автономное общеобразовательное учреждение «Средняя общеобразовательная школа №9»</a:t>
            </a:r>
            <a:endParaRPr sz="2400" b="0" i="0" u="none" strike="noStrike" cap="none" spc="0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 г.Нурлат Республики Татарстан</a:t>
            </a:r>
            <a:r>
              <a:rPr lang="ru-RU" sz="80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endParaRPr sz="8000" b="1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800" b="0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r>
              <a:rPr lang="ru-RU" sz="28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заместитель директора по учебной работе</a:t>
            </a:r>
            <a:endParaRPr sz="2800" b="1">
              <a:solidFill>
                <a:srgbClr val="0070C0"/>
              </a:solidFill>
              <a:latin typeface="Tibetan Machine Uni"/>
              <a:ea typeface="Calibri"/>
              <a:cs typeface="Tibetan Machine Uni"/>
            </a:endParaRPr>
          </a:p>
        </p:txBody>
      </p:sp>
      <p:pic>
        <p:nvPicPr>
          <p:cNvPr id="114070470" name="Рисунок 114070469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69" y="1800000"/>
            <a:ext cx="1800000" cy="1800000"/>
          </a:xfrm>
          <a:prstGeom prst="rect">
            <a:avLst/>
          </a:prstGeom>
        </p:spPr>
      </p:pic>
      <p:pic>
        <p:nvPicPr>
          <p:cNvPr id="1282022369" name="Рисунок 128202236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79201" y="771525"/>
            <a:ext cx="2874168" cy="51815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06841778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1630169676" name="Поле 11"/>
          <p:cNvSpPr txBox="1"/>
          <p:nvPr/>
        </p:nvSpPr>
        <p:spPr bwMode="auto">
          <a:xfrm>
            <a:off x="3420449" y="1290450"/>
            <a:ext cx="5543550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0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Парукова Людмила Ивановна</a:t>
            </a:r>
            <a:endParaRPr sz="2000" b="1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Муниципальное автономное общеобразовательное учреждение «Средняя общеобразовательная школа №9»</a:t>
            </a:r>
            <a:endParaRPr sz="2400" b="0" i="0" u="none" strike="noStrike" cap="none" spc="0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 г.Нурлат Республики Татарстан</a:t>
            </a:r>
            <a:r>
              <a:rPr lang="ru-RU" sz="80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endParaRPr sz="8000" b="1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800" b="0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r>
              <a:rPr lang="ru-RU" sz="28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учитель биологии</a:t>
            </a:r>
            <a:endParaRPr sz="2800" b="1">
              <a:solidFill>
                <a:srgbClr val="0070C0"/>
              </a:solidFill>
              <a:latin typeface="Tibetan Machine Uni"/>
              <a:ea typeface="Calibri"/>
              <a:cs typeface="Tibetan Machine Uni"/>
            </a:endParaRPr>
          </a:p>
        </p:txBody>
      </p:sp>
      <p:pic>
        <p:nvPicPr>
          <p:cNvPr id="736766402" name="Рисунок 736766401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69" y="1800000"/>
            <a:ext cx="1800000" cy="1800000"/>
          </a:xfrm>
          <a:prstGeom prst="rect">
            <a:avLst/>
          </a:prstGeom>
        </p:spPr>
      </p:pic>
      <p:pic>
        <p:nvPicPr>
          <p:cNvPr id="1379875878" name="Рисунок 137987587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04222" y="188640"/>
            <a:ext cx="2129246" cy="61245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402193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798311813" name="Поле 11"/>
          <p:cNvSpPr txBox="1"/>
          <p:nvPr/>
        </p:nvSpPr>
        <p:spPr bwMode="auto">
          <a:xfrm>
            <a:off x="3420449" y="1290450"/>
            <a:ext cx="5543550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0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Малярова Людмила Михайловна</a:t>
            </a:r>
            <a:endParaRPr sz="2000" b="1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Муниципальное автономное общеобразовательное учреждение «Средняя общеобразовательная школа №9»</a:t>
            </a:r>
            <a:endParaRPr sz="2400" b="0" i="0" u="none" strike="noStrike" cap="none" spc="0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 г.Нурлат Республики Татарстан</a:t>
            </a:r>
            <a:r>
              <a:rPr lang="ru-RU" sz="80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endParaRPr sz="8000" b="1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800" b="0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r>
              <a:rPr lang="ru-RU" sz="28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учитель начальных классов</a:t>
            </a:r>
            <a:endParaRPr sz="2800" b="1">
              <a:solidFill>
                <a:srgbClr val="0070C0"/>
              </a:solidFill>
              <a:latin typeface="Tibetan Machine Uni"/>
              <a:ea typeface="Calibri"/>
              <a:cs typeface="Tibetan Machine Uni"/>
            </a:endParaRPr>
          </a:p>
        </p:txBody>
      </p:sp>
      <p:pic>
        <p:nvPicPr>
          <p:cNvPr id="1390528583" name="Рисунок 1390528582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69" y="1800000"/>
            <a:ext cx="1800000" cy="1800000"/>
          </a:xfrm>
          <a:prstGeom prst="rect">
            <a:avLst/>
          </a:prstGeom>
        </p:spPr>
      </p:pic>
      <p:pic>
        <p:nvPicPr>
          <p:cNvPr id="1548475536" name="Рисунок 154847553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47649" y="1238249"/>
            <a:ext cx="2985021" cy="39800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7378941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1508025923" name="Поле 11"/>
          <p:cNvSpPr txBox="1"/>
          <p:nvPr/>
        </p:nvSpPr>
        <p:spPr bwMode="auto">
          <a:xfrm>
            <a:off x="3420449" y="1290450"/>
            <a:ext cx="5543550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0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Созонова Натальян Александровна</a:t>
            </a:r>
            <a:endParaRPr sz="2000" b="1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Муниципальное автономное общеобразовательное учреждение «Средняя общеобразовательная школа №9»</a:t>
            </a:r>
            <a:endParaRPr sz="2400" b="0" i="0" u="none" strike="noStrike" cap="none" spc="0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 г.Нурлат Республики Татарстан</a:t>
            </a:r>
            <a:r>
              <a:rPr lang="ru-RU" sz="80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endParaRPr sz="8000" b="1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800" b="0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r>
              <a:rPr lang="ru-RU" sz="28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учитель технологии</a:t>
            </a:r>
            <a:endParaRPr sz="2800" b="1">
              <a:solidFill>
                <a:srgbClr val="0070C0"/>
              </a:solidFill>
              <a:latin typeface="Tibetan Machine Uni"/>
              <a:ea typeface="Calibri"/>
              <a:cs typeface="Tibetan Machine Uni"/>
            </a:endParaRPr>
          </a:p>
        </p:txBody>
      </p:sp>
      <p:pic>
        <p:nvPicPr>
          <p:cNvPr id="203792951" name="Рисунок 203792950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69" y="1800000"/>
            <a:ext cx="1800000" cy="1800000"/>
          </a:xfrm>
          <a:prstGeom prst="rect">
            <a:avLst/>
          </a:prstGeom>
        </p:spPr>
      </p:pic>
      <p:pic>
        <p:nvPicPr>
          <p:cNvPr id="764824070" name="Рисунок 76482406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4853" y="1581149"/>
            <a:ext cx="3315596" cy="32194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29083" y="1096162"/>
            <a:ext cx="3782510" cy="483041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887737625" name="Поле 11"/>
          <p:cNvSpPr txBox="1"/>
          <p:nvPr/>
        </p:nvSpPr>
        <p:spPr bwMode="auto">
          <a:xfrm>
            <a:off x="3859249" y="1323616"/>
            <a:ext cx="5270499" cy="437550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Хисамова 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Наиля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 Исламовна</a:t>
            </a:r>
            <a:endParaRPr lang="ru-RU" sz="36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8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МБДОУ «Детский сад №9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18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«Ёлочка» г.Нурлат РТ» </a:t>
            </a:r>
            <a:endParaRPr sz="18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Воспитатель по обучению 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1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татарского языка</a:t>
            </a:r>
            <a:endParaRPr sz="1800" b="0">
              <a:solidFill>
                <a:srgbClr val="0070C0"/>
              </a:solidFill>
              <a:latin typeface="Tibetan Machine Uni"/>
              <a:ea typeface="Calibri"/>
              <a:cs typeface="Tibetan Machine Uni"/>
            </a:endParaRPr>
          </a:p>
        </p:txBody>
      </p:sp>
      <p:pic>
        <p:nvPicPr>
          <p:cNvPr id="827110425" name="Рисунок 82711042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34000"/>
                    </a14:imgEffect>
                  </a14:imgLayer>
                </a14:imgProps>
              </a:ext>
            </a:extLst>
          </a:blip>
          <a:stretch/>
        </p:blipFill>
        <p:spPr bwMode="auto">
          <a:xfrm>
            <a:off x="125906" y="688349"/>
            <a:ext cx="4929355" cy="57124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06974956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495095862" name="Поле 11"/>
          <p:cNvSpPr txBox="1"/>
          <p:nvPr/>
        </p:nvSpPr>
        <p:spPr bwMode="auto">
          <a:xfrm>
            <a:off x="3420449" y="1290450"/>
            <a:ext cx="5543550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0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Спасова Евдокия Ивановна</a:t>
            </a:r>
            <a:endParaRPr sz="2000" b="1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Муниципальное автономное общеобразовательное учреждение «Средняя общеобразовательная школа №9»</a:t>
            </a:r>
            <a:endParaRPr sz="2400" b="0" i="0" u="none" strike="noStrike" cap="none" spc="0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 г.Нурлат Республики Татарстан</a:t>
            </a:r>
            <a:r>
              <a:rPr lang="ru-RU" sz="80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endParaRPr sz="8000" b="1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800" b="0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r>
              <a:rPr lang="ru-RU" sz="28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учитель технологии</a:t>
            </a:r>
            <a:endParaRPr sz="2800" b="1">
              <a:solidFill>
                <a:srgbClr val="0070C0"/>
              </a:solidFill>
              <a:latin typeface="Tibetan Machine Uni"/>
              <a:ea typeface="Calibri"/>
              <a:cs typeface="Tibetan Machine Uni"/>
            </a:endParaRPr>
          </a:p>
        </p:txBody>
      </p:sp>
      <p:pic>
        <p:nvPicPr>
          <p:cNvPr id="678194794" name="Рисунок 678194793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69" y="1800000"/>
            <a:ext cx="1800000" cy="1800000"/>
          </a:xfrm>
          <a:prstGeom prst="rect">
            <a:avLst/>
          </a:prstGeom>
        </p:spPr>
      </p:pic>
      <p:pic>
        <p:nvPicPr>
          <p:cNvPr id="1134345531" name="Рисунок 113434553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53565" y="723899"/>
            <a:ext cx="2714405" cy="46558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409590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744005448" name="Поле 11"/>
          <p:cNvSpPr txBox="1"/>
          <p:nvPr/>
        </p:nvSpPr>
        <p:spPr bwMode="auto">
          <a:xfrm>
            <a:off x="3420449" y="1290450"/>
            <a:ext cx="5543550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sz="2000" b="1">
                <a:solidFill>
                  <a:schemeClr val="tx1"/>
                </a:solidFill>
                <a:latin typeface="Abyssinica SIL"/>
                <a:cs typeface="Abyssinica SIL"/>
              </a:rPr>
              <a:t>Федорова Людмила Артемьевна</a:t>
            </a: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Муниципальное автономное общеобразовательное учреждение «Средняя общеобразовательная школа №9»</a:t>
            </a:r>
            <a:endParaRPr sz="2400" b="0" i="0" u="none" strike="noStrike" cap="none" spc="0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 г.Нурлат Республики Татарстан</a:t>
            </a:r>
            <a:r>
              <a:rPr lang="ru-RU" sz="80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endParaRPr sz="8000" b="1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800" b="0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r>
              <a:rPr lang="ru-RU" sz="28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учитель русского языка</a:t>
            </a:r>
            <a:endParaRPr sz="2800" b="1">
              <a:solidFill>
                <a:srgbClr val="0070C0"/>
              </a:solidFill>
              <a:latin typeface="Tibetan Machine Uni"/>
              <a:ea typeface="Calibri"/>
              <a:cs typeface="Tibetan Machine Uni"/>
            </a:endParaRPr>
          </a:p>
        </p:txBody>
      </p:sp>
      <p:pic>
        <p:nvPicPr>
          <p:cNvPr id="1535038329" name="Рисунок 1535038328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69" y="1800000"/>
            <a:ext cx="1800000" cy="1800000"/>
          </a:xfrm>
          <a:prstGeom prst="rect">
            <a:avLst/>
          </a:prstGeom>
        </p:spPr>
      </p:pic>
      <p:pic>
        <p:nvPicPr>
          <p:cNvPr id="741520548" name="Рисунок 741520547"/>
          <p:cNvPicPr>
            <a:picLocks noChangeAspect="1"/>
          </p:cNvPicPr>
          <p:nvPr/>
        </p:nvPicPr>
        <p:blipFill>
          <a:blip r:embed="rId3"/>
          <a:srcRect l="16101" r="9653"/>
          <a:stretch/>
        </p:blipFill>
        <p:spPr bwMode="auto">
          <a:xfrm>
            <a:off x="439124" y="1385700"/>
            <a:ext cx="2657474" cy="36673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5870566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1086637020" name="Поле 11"/>
          <p:cNvSpPr txBox="1"/>
          <p:nvPr/>
        </p:nvSpPr>
        <p:spPr bwMode="auto">
          <a:xfrm>
            <a:off x="3420449" y="1290450"/>
            <a:ext cx="5543550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sz="2000" b="1">
                <a:solidFill>
                  <a:schemeClr val="tx1"/>
                </a:solidFill>
                <a:latin typeface="Abyssinica SIL"/>
                <a:cs typeface="Abyssinica SIL"/>
              </a:rPr>
              <a:t>Имукова Галина Викторовна</a:t>
            </a: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000" b="1" i="0" u="none" strike="noStrike" cap="none" spc="0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Филиал СОШ №9 (Чув менча) </a:t>
            </a:r>
            <a:endParaRPr sz="2000" b="1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Муниципальное автономное общеобразовательное учреждение «Средняя общеобразовательная школа №9»</a:t>
            </a:r>
            <a:endParaRPr sz="2400" b="0" i="0" u="none" strike="noStrike" cap="none" spc="0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 г.Нурлат Республики Татарстан</a:t>
            </a:r>
            <a:r>
              <a:rPr lang="ru-RU" sz="80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endParaRPr sz="8000" b="1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800" b="0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r>
              <a:rPr lang="ru-RU" sz="28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учитель начальных классов</a:t>
            </a:r>
            <a:endParaRPr sz="2800" b="1">
              <a:solidFill>
                <a:srgbClr val="0070C0"/>
              </a:solidFill>
              <a:latin typeface="Tibetan Machine Uni"/>
              <a:ea typeface="Calibri"/>
              <a:cs typeface="Tibetan Machine Uni"/>
            </a:endParaRPr>
          </a:p>
        </p:txBody>
      </p:sp>
      <p:pic>
        <p:nvPicPr>
          <p:cNvPr id="2105201284" name="Рисунок 2105201283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69" y="1800000"/>
            <a:ext cx="1800000" cy="1800000"/>
          </a:xfrm>
          <a:prstGeom prst="rect">
            <a:avLst/>
          </a:prstGeom>
        </p:spPr>
      </p:pic>
      <p:pic>
        <p:nvPicPr>
          <p:cNvPr id="769112621" name="Рисунок 76911262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50899" y="942974"/>
            <a:ext cx="2791046" cy="4000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45813233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485421843" name="Поле 11"/>
          <p:cNvSpPr txBox="1"/>
          <p:nvPr/>
        </p:nvSpPr>
        <p:spPr bwMode="auto">
          <a:xfrm>
            <a:off x="3420449" y="1290450"/>
            <a:ext cx="5543550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sz="2000" b="1">
                <a:solidFill>
                  <a:schemeClr val="tx1"/>
                </a:solidFill>
                <a:latin typeface="Abyssinica SIL"/>
                <a:cs typeface="Abyssinica SIL"/>
              </a:rPr>
              <a:t>Булатова Лариса Борисовна</a:t>
            </a: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000" b="1" i="0" u="none" strike="noStrike" cap="none" spc="0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Филиал СОШ №9 (Чув менча) </a:t>
            </a:r>
            <a:endParaRPr sz="2000" b="1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Муниципальное автономное общеобразовательное учреждение «Средняя общеобразовательная школа №9»</a:t>
            </a:r>
            <a:endParaRPr sz="2400" b="0" i="0" u="none" strike="noStrike" cap="none" spc="0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 г.Нурлат Республики Татарстан</a:t>
            </a:r>
            <a:r>
              <a:rPr lang="ru-RU" sz="80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endParaRPr sz="8000" b="1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800" b="0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r>
              <a:rPr lang="ru-RU" sz="28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учитель биологии</a:t>
            </a:r>
            <a:endParaRPr sz="2800" b="1">
              <a:solidFill>
                <a:srgbClr val="0070C0"/>
              </a:solidFill>
              <a:latin typeface="Tibetan Machine Uni"/>
              <a:ea typeface="Calibri"/>
              <a:cs typeface="Tibetan Machine Uni"/>
            </a:endParaRPr>
          </a:p>
        </p:txBody>
      </p:sp>
      <p:pic>
        <p:nvPicPr>
          <p:cNvPr id="1611928536" name="Рисунок 1611928535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69" y="1800000"/>
            <a:ext cx="1800000" cy="1800000"/>
          </a:xfrm>
          <a:prstGeom prst="rect">
            <a:avLst/>
          </a:prstGeom>
        </p:spPr>
      </p:pic>
      <p:pic>
        <p:nvPicPr>
          <p:cNvPr id="1135257316" name="Рисунок 1135257315"/>
          <p:cNvPicPr>
            <a:picLocks noChangeAspect="1"/>
          </p:cNvPicPr>
          <p:nvPr/>
        </p:nvPicPr>
        <p:blipFill>
          <a:blip r:embed="rId3"/>
          <a:srcRect l="19852" t="35277" r="31843" b="1111"/>
          <a:stretch/>
        </p:blipFill>
        <p:spPr bwMode="auto">
          <a:xfrm>
            <a:off x="601049" y="866774"/>
            <a:ext cx="2486025" cy="43624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41016413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661427215" name="Поле 11"/>
          <p:cNvSpPr txBox="1"/>
          <p:nvPr/>
        </p:nvSpPr>
        <p:spPr bwMode="auto">
          <a:xfrm>
            <a:off x="3420449" y="1290450"/>
            <a:ext cx="5543550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1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Алексеева Елена Петровна</a:t>
            </a:r>
            <a:endParaRPr sz="2400" b="1" i="0" u="none" strike="noStrike" cap="none" spc="0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Филиал СОШ №9 (Чув менча) </a:t>
            </a:r>
            <a:endParaRPr lang="ru-RU" sz="24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Муниципальное автономное общеобразовательное учреждение «Средняя общеобразовательная школа №9»</a:t>
            </a:r>
            <a:endParaRPr lang="ru-RU" sz="24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 г.Нурлат Республики Татарстан</a:t>
            </a:r>
            <a:r>
              <a:rPr lang="ru-RU" sz="80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endParaRPr sz="8000" b="1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800" b="0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r>
              <a:rPr lang="ru-RU" sz="28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учитель русского языка</a:t>
            </a:r>
            <a:endParaRPr sz="2800" b="1">
              <a:solidFill>
                <a:srgbClr val="0070C0"/>
              </a:solidFill>
              <a:latin typeface="Tibetan Machine Uni"/>
              <a:ea typeface="Calibri"/>
              <a:cs typeface="Tibetan Machine Uni"/>
            </a:endParaRPr>
          </a:p>
        </p:txBody>
      </p:sp>
      <p:pic>
        <p:nvPicPr>
          <p:cNvPr id="1199521751" name="Рисунок 1199521750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69" y="1800000"/>
            <a:ext cx="1800000" cy="1800000"/>
          </a:xfrm>
          <a:prstGeom prst="rect">
            <a:avLst/>
          </a:prstGeom>
        </p:spPr>
      </p:pic>
      <p:pic>
        <p:nvPicPr>
          <p:cNvPr id="649385547" name="Рисунок 649385546"/>
          <p:cNvPicPr>
            <a:picLocks noChangeAspect="1"/>
          </p:cNvPicPr>
          <p:nvPr/>
        </p:nvPicPr>
        <p:blipFill>
          <a:blip r:embed="rId3"/>
          <a:srcRect t="14444" b="19583"/>
          <a:stretch/>
        </p:blipFill>
        <p:spPr bwMode="auto">
          <a:xfrm>
            <a:off x="135511" y="1216014"/>
            <a:ext cx="3084913" cy="45243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4084687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293187378" name="Поле 11"/>
          <p:cNvSpPr txBox="1"/>
          <p:nvPr/>
        </p:nvSpPr>
        <p:spPr bwMode="auto">
          <a:xfrm>
            <a:off x="3420449" y="1290450"/>
            <a:ext cx="5543550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1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Кузьмина Ирина Алексеевна</a:t>
            </a:r>
            <a:endParaRPr sz="2400" b="1" i="0" u="none" strike="noStrike" cap="none" spc="0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1" i="0" u="none" strike="noStrike" cap="none" spc="0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Филиал СОШ №9 (Чув менча) </a:t>
            </a:r>
            <a:r>
              <a:rPr lang="ru-RU" sz="24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endParaRPr lang="ru-RU" sz="24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Муниципальное автономное общеобразовательное учреждение «Средняя общеобразовательная школа №9»</a:t>
            </a:r>
            <a:endParaRPr lang="ru-RU" sz="24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 г.Нурлат Республики Татарстан</a:t>
            </a:r>
            <a:r>
              <a:rPr lang="ru-RU" sz="80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endParaRPr sz="8000" b="1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800" b="0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r>
              <a:rPr lang="ru-RU" sz="28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учитель технологии</a:t>
            </a:r>
            <a:endParaRPr sz="2800" b="1">
              <a:solidFill>
                <a:srgbClr val="0070C0"/>
              </a:solidFill>
              <a:latin typeface="Tibetan Machine Uni"/>
              <a:ea typeface="Calibri"/>
              <a:cs typeface="Tibetan Machine Uni"/>
            </a:endParaRPr>
          </a:p>
        </p:txBody>
      </p:sp>
      <p:pic>
        <p:nvPicPr>
          <p:cNvPr id="1931409409" name="Рисунок 1931409408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69" y="1800000"/>
            <a:ext cx="1800000" cy="1800000"/>
          </a:xfrm>
          <a:prstGeom prst="rect">
            <a:avLst/>
          </a:prstGeom>
        </p:spPr>
      </p:pic>
      <p:pic>
        <p:nvPicPr>
          <p:cNvPr id="1825303181" name="Рисунок 182530318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93178" y="1396989"/>
            <a:ext cx="3118566" cy="41624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51366911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1390923149" name="Поле 11"/>
          <p:cNvSpPr txBox="1"/>
          <p:nvPr/>
        </p:nvSpPr>
        <p:spPr bwMode="auto">
          <a:xfrm>
            <a:off x="3269779" y="1064558"/>
            <a:ext cx="5694218" cy="4601394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1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Таймуллина Татьяна Георгиевна</a:t>
            </a:r>
            <a:endParaRPr sz="2400" b="1" i="0" u="none" strike="noStrike" cap="none" spc="0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1" i="0" u="none" strike="noStrike" cap="none" spc="0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Филиал СОШ №9 (Чув менча) </a:t>
            </a:r>
            <a:r>
              <a:rPr lang="ru-RU" sz="24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endParaRPr lang="ru-RU" sz="24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Муниципальное автономное общеобразовательное учреждение «Средняя общеобразовательная школа №9»</a:t>
            </a:r>
            <a:endParaRPr lang="ru-RU" sz="24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 г.Нурлат Республики Татарстан</a:t>
            </a:r>
            <a:r>
              <a:rPr lang="ru-RU" sz="80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endParaRPr sz="8000" b="1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800" b="0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r>
              <a:rPr lang="ru-RU" sz="2800" b="1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учитель чувашского языка</a:t>
            </a:r>
            <a:endParaRPr sz="2800" b="1">
              <a:solidFill>
                <a:srgbClr val="0070C0"/>
              </a:solidFill>
              <a:latin typeface="Tibetan Machine Uni"/>
              <a:ea typeface="Calibri"/>
              <a:cs typeface="Tibetan Machine Uni"/>
            </a:endParaRPr>
          </a:p>
        </p:txBody>
      </p:sp>
      <p:pic>
        <p:nvPicPr>
          <p:cNvPr id="157510312" name="Рисунок 157510311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69" y="1800000"/>
            <a:ext cx="1800000" cy="1800000"/>
          </a:xfrm>
          <a:prstGeom prst="rect">
            <a:avLst/>
          </a:prstGeom>
        </p:spPr>
      </p:pic>
      <p:pic>
        <p:nvPicPr>
          <p:cNvPr id="26301868" name="Рисунок 2630186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06639" y="1521476"/>
            <a:ext cx="2675684" cy="35700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8045229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131753222" name="Поле 11"/>
          <p:cNvSpPr txBox="1"/>
          <p:nvPr/>
        </p:nvSpPr>
        <p:spPr bwMode="auto">
          <a:xfrm>
            <a:off x="3942131" y="1290448"/>
            <a:ext cx="4790513" cy="3980050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1"/>
              </a:spcAft>
              <a:defRPr/>
            </a:pPr>
            <a:r>
              <a:rPr lang="ru-RU" sz="2400" b="1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Абакумова Тамара Георгиевна</a:t>
            </a:r>
            <a:endParaRPr sz="2400" b="1" i="0" u="none" strike="noStrike" cap="none" spc="0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91"/>
              </a:spcAft>
              <a:defRPr/>
            </a:pP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МБОУ «Тимерликовская ООШ им. героя Советского Союза Козлова Н.А.»</a:t>
            </a:r>
            <a:endParaRPr sz="24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1"/>
              </a:spcAft>
              <a:defRPr/>
            </a:pPr>
            <a:r>
              <a:rPr lang="ru-RU" sz="8000" b="0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</a:t>
            </a:r>
            <a:endParaRPr sz="24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1"/>
              </a:spcAft>
              <a:defRPr/>
            </a:pPr>
            <a:r>
              <a:rPr lang="ru-RU" sz="2800" b="0">
                <a:solidFill>
                  <a:schemeClr val="tx1"/>
                </a:solidFill>
                <a:latin typeface="Abyssinica SIL"/>
                <a:ea typeface="Calibri"/>
                <a:cs typeface="Abyssinica SIL"/>
              </a:rPr>
              <a:t> директор</a:t>
            </a:r>
            <a:endParaRPr sz="2800" b="1">
              <a:solidFill>
                <a:srgbClr val="0070C0"/>
              </a:solidFill>
              <a:latin typeface="Tibetan Machine Uni"/>
              <a:ea typeface="Calibri"/>
              <a:cs typeface="Tibetan Machine Uni"/>
            </a:endParaRPr>
          </a:p>
        </p:txBody>
      </p:sp>
      <p:pic>
        <p:nvPicPr>
          <p:cNvPr id="952395674" name="Рисунок 952395673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69" y="1800000"/>
            <a:ext cx="1800000" cy="1800000"/>
          </a:xfrm>
          <a:prstGeom prst="rect">
            <a:avLst/>
          </a:prstGeom>
        </p:spPr>
      </p:pic>
      <p:pic>
        <p:nvPicPr>
          <p:cNvPr id="970549361" name="Рисунок 97054936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91973" y="1033124"/>
            <a:ext cx="3482990" cy="48186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80274217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626067766" name="Поле 11"/>
          <p:cNvSpPr txBox="1"/>
          <p:nvPr/>
        </p:nvSpPr>
        <p:spPr bwMode="auto">
          <a:xfrm>
            <a:off x="4076562" y="1627187"/>
            <a:ext cx="4656081" cy="3571875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0"/>
              </a:spcAft>
              <a:defRPr/>
            </a:pPr>
            <a:r>
              <a:rPr lang="ru-RU" sz="2400" b="1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Нефёдова Вера Кузьминична</a:t>
            </a:r>
            <a:endParaRPr sz="24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88"/>
              </a:spcAft>
              <a:defRPr/>
            </a:pPr>
            <a:r>
              <a:rPr sz="2400" b="0" i="0" u="none" strike="noStrike" cap="none" spc="0">
                <a:solidFill>
                  <a:schemeClr val="tx1"/>
                </a:solidFill>
                <a:latin typeface="Times New Roman"/>
                <a:cs typeface="Times New Roman"/>
              </a:rPr>
              <a:t>МБДОУ «Детский сад №23 с. Чувашский Тимерлек» НМР РТ</a:t>
            </a:r>
            <a:endParaRPr lang="ru-RU" sz="2400" b="1" i="0" u="none" strike="noStrike" cap="none" spc="0">
              <a:solidFill>
                <a:schemeClr val="tx1"/>
              </a:solidFill>
              <a:latin typeface="Abyssinica SIL"/>
              <a:ea typeface="Aria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88"/>
              </a:spcAft>
              <a:defRPr/>
            </a:pPr>
            <a:endParaRPr sz="2400" b="1" i="0" u="none" strike="noStrike" cap="none" spc="0">
              <a:solidFill>
                <a:schemeClr val="tx1"/>
              </a:solidFill>
              <a:latin typeface="Abyssinica SIL"/>
              <a:cs typeface="Abyssinica SIL"/>
            </a:endParaRPr>
          </a:p>
          <a:p>
            <a:pPr algn="ctr">
              <a:lnSpc>
                <a:spcPct val="114999"/>
              </a:lnSpc>
              <a:spcAft>
                <a:spcPts val="988"/>
              </a:spcAft>
              <a:defRPr/>
            </a:pPr>
            <a:r>
              <a:rPr lang="ru-RU" sz="2400" b="0" i="0" u="none" strike="noStrike" cap="none" spc="0">
                <a:solidFill>
                  <a:schemeClr val="tx1"/>
                </a:solidFill>
                <a:latin typeface="Abyssinica SIL"/>
                <a:ea typeface="Arial"/>
                <a:cs typeface="Abyssinica SIL"/>
              </a:rPr>
              <a:t>Заведующая</a:t>
            </a:r>
            <a:endParaRPr sz="2400" b="1" i="0" u="none" strike="noStrike" cap="none" spc="0">
              <a:solidFill>
                <a:schemeClr val="tx1"/>
              </a:solidFill>
              <a:latin typeface="Abyssinica SIL"/>
              <a:cs typeface="Abyssinica SIL"/>
            </a:endParaRPr>
          </a:p>
        </p:txBody>
      </p:sp>
      <p:pic>
        <p:nvPicPr>
          <p:cNvPr id="2088123113" name="Рисунок 208812311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07850" y="912812"/>
            <a:ext cx="3616525" cy="50108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noFill/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84065687" name="Рисунок 48406568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42949" y="1390649"/>
            <a:ext cx="3210899" cy="4105274"/>
          </a:xfrm>
          <a:prstGeom prst="rect">
            <a:avLst/>
          </a:prstGeom>
        </p:spPr>
      </p:pic>
      <p:sp>
        <p:nvSpPr>
          <p:cNvPr id="43910543" name="TextBox 43910542"/>
          <p:cNvSpPr txBox="1"/>
          <p:nvPr/>
        </p:nvSpPr>
        <p:spPr bwMode="auto">
          <a:xfrm>
            <a:off x="4030048" y="-753947"/>
            <a:ext cx="5166513" cy="630939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spAutoFit/>
          </a:bodyPr>
          <a:lstStyle/>
          <a:p>
            <a:pPr>
              <a:defRPr/>
            </a:pPr>
            <a:endParaRPr sz="2400" b="1">
              <a:latin typeface="Abyssinica SIL"/>
              <a:cs typeface="Abyssinica SIL"/>
            </a:endParaRPr>
          </a:p>
          <a:p>
            <a:pPr>
              <a:defRPr/>
            </a:pPr>
            <a:endParaRPr sz="2400" b="1">
              <a:latin typeface="Abyssinica SIL"/>
              <a:cs typeface="Abyssinica SIL"/>
            </a:endParaRPr>
          </a:p>
          <a:p>
            <a:pPr>
              <a:defRPr/>
            </a:pPr>
            <a:endParaRPr sz="2400" b="1">
              <a:latin typeface="Abyssinica SIL"/>
              <a:cs typeface="Abyssinica SIL"/>
            </a:endParaRPr>
          </a:p>
          <a:p>
            <a:pPr>
              <a:defRPr/>
            </a:pPr>
            <a:endParaRPr sz="2400" b="1">
              <a:latin typeface="Abyssinica SIL"/>
              <a:cs typeface="Abyssinica SIL"/>
            </a:endParaRPr>
          </a:p>
          <a:p>
            <a:pPr>
              <a:defRPr/>
            </a:pPr>
            <a:endParaRPr sz="2400" b="1">
              <a:latin typeface="Abyssinica SIL"/>
              <a:cs typeface="Abyssinica SIL"/>
            </a:endParaRPr>
          </a:p>
          <a:p>
            <a:pPr>
              <a:defRPr/>
            </a:pPr>
            <a:endParaRPr sz="2400" b="1">
              <a:latin typeface="Abyssinica SIL"/>
              <a:cs typeface="Abyssinica SIL"/>
            </a:endParaRPr>
          </a:p>
          <a:p>
            <a:pPr>
              <a:defRPr/>
            </a:pPr>
            <a:r>
              <a:rPr sz="2400" b="1">
                <a:latin typeface="Abyssinica SIL"/>
                <a:cs typeface="Abyssinica SIL"/>
              </a:rPr>
              <a:t>Арбузова Лидия Ивановна</a:t>
            </a:r>
          </a:p>
          <a:p>
            <a:pPr>
              <a:defRPr/>
            </a:pPr>
            <a:endParaRPr sz="2400" b="1">
              <a:latin typeface="Abyssinica SIL"/>
              <a:cs typeface="Abyssinica SIL"/>
            </a:endParaRPr>
          </a:p>
          <a:p>
            <a:pPr algn="l">
              <a:defRPr/>
            </a:pPr>
            <a:r>
              <a:rPr sz="2400" b="0">
                <a:latin typeface="Abyssinica SIL"/>
                <a:cs typeface="Abyssinica SIL"/>
              </a:rPr>
              <a:t>Муниципальное бюджетное </a:t>
            </a:r>
          </a:p>
          <a:p>
            <a:pPr algn="l">
              <a:defRPr/>
            </a:pPr>
            <a:r>
              <a:rPr sz="2400" b="0">
                <a:latin typeface="Abyssinica SIL"/>
                <a:cs typeface="Abyssinica SIL"/>
              </a:rPr>
              <a:t>общеобразовательное </a:t>
            </a:r>
          </a:p>
          <a:p>
            <a:pPr algn="l">
              <a:defRPr/>
            </a:pPr>
            <a:r>
              <a:rPr sz="2400" b="0">
                <a:latin typeface="Abyssinica SIL"/>
                <a:cs typeface="Abyssinica SIL"/>
              </a:rPr>
              <a:t>учреждение </a:t>
            </a:r>
          </a:p>
          <a:p>
            <a:pPr algn="l">
              <a:defRPr/>
            </a:pPr>
            <a:r>
              <a:rPr sz="2400" b="0">
                <a:latin typeface="Abyssinica SIL"/>
                <a:cs typeface="Abyssinica SIL"/>
              </a:rPr>
              <a:t>«Караульно- Горская основная</a:t>
            </a:r>
          </a:p>
          <a:p>
            <a:pPr algn="l">
              <a:defRPr/>
            </a:pPr>
            <a:r>
              <a:rPr sz="2400" b="0">
                <a:latin typeface="Abyssinica SIL"/>
                <a:cs typeface="Abyssinica SIL"/>
              </a:rPr>
              <a:t> общеобразовательная школа»</a:t>
            </a:r>
          </a:p>
          <a:p>
            <a:pPr algn="l">
              <a:defRPr/>
            </a:pPr>
            <a:r>
              <a:rPr sz="2400" b="0">
                <a:latin typeface="Abyssinica SIL"/>
                <a:cs typeface="Abyssinica SIL"/>
              </a:rPr>
              <a:t> Нурлатского муниципального</a:t>
            </a:r>
            <a:r>
              <a:rPr sz="2400"/>
              <a:t> </a:t>
            </a:r>
          </a:p>
          <a:p>
            <a:pPr algn="l">
              <a:defRPr/>
            </a:pPr>
            <a:r>
              <a:rPr sz="2400"/>
              <a:t>района Республики Татарстан</a:t>
            </a:r>
          </a:p>
          <a:p>
            <a:pPr algn="l">
              <a:defRPr/>
            </a:pPr>
            <a:endParaRPr sz="2400" b="0"/>
          </a:p>
          <a:p>
            <a:pPr>
              <a:defRPr/>
            </a:pPr>
            <a:r>
              <a:rPr sz="2400" b="1"/>
              <a:t>             директор школы</a:t>
            </a:r>
          </a:p>
        </p:txBody>
      </p:sp>
      <p:pic>
        <p:nvPicPr>
          <p:cNvPr id="949287674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3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1319836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3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5926180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3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52418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3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998481700" name="Прямоугольник 998481699"/>
          <p:cNvSpPr/>
          <p:nvPr/>
        </p:nvSpPr>
        <p:spPr bwMode="auto">
          <a:xfrm>
            <a:off x="4093926" y="1390649"/>
            <a:ext cx="4905374" cy="4105274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60833" y="1092771"/>
            <a:ext cx="3782510" cy="483041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761562864" name="Поле 11"/>
          <p:cNvSpPr txBox="1"/>
          <p:nvPr/>
        </p:nvSpPr>
        <p:spPr bwMode="auto">
          <a:xfrm>
            <a:off x="3873501" y="1700808"/>
            <a:ext cx="5270499" cy="437550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200" b="1" dirty="0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Мусина </a:t>
            </a:r>
            <a:endParaRPr sz="2200" b="1" dirty="0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200" b="1" dirty="0" err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Сэвия</a:t>
            </a:r>
            <a:r>
              <a:rPr lang="ru-RU" sz="2200" b="1" dirty="0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 </a:t>
            </a:r>
            <a:endParaRPr sz="2200" b="1" dirty="0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200" b="1" dirty="0" err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Хасановна</a:t>
            </a:r>
            <a:endParaRPr sz="2200" b="1" dirty="0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lang="ru-RU" sz="11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800" b="0" dirty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МБДОУ «Детский сад №9 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1800" b="0" dirty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«Ёлочка» </a:t>
            </a:r>
            <a:r>
              <a:rPr lang="ru-RU" sz="1800" b="0" dirty="0" err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г.Нурлат</a:t>
            </a:r>
            <a:r>
              <a:rPr lang="ru-RU" sz="1800" b="0" dirty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РТ»</a:t>
            </a:r>
            <a:r>
              <a:rPr lang="ru-RU" sz="1800" b="1" dirty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sz="18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1800" b="0" i="0" u="none" strike="noStrike" cap="none" spc="0" dirty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Воспитатель по обучению </a:t>
            </a:r>
            <a:endParaRPr lang="ru-RU" sz="1800" b="0" i="0" u="none" strike="noStrike" cap="none" spc="0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1800" b="0" i="0" u="none" strike="noStrike" cap="none" spc="0" dirty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татарского языка</a:t>
            </a:r>
            <a:endParaRPr sz="2800" b="0" dirty="0">
              <a:solidFill>
                <a:srgbClr val="0070C0"/>
              </a:solidFill>
              <a:latin typeface="Tibetan Machine Uni"/>
              <a:ea typeface="Calibri"/>
              <a:cs typeface="Tibetan Machine Uni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lang="ru-RU" sz="2800" b="0" dirty="0">
              <a:solidFill>
                <a:srgbClr val="0070C0"/>
              </a:solidFill>
              <a:latin typeface="Tibetan Machine Uni"/>
              <a:ea typeface="Calibri"/>
              <a:cs typeface="Tibetan Machine Uni"/>
            </a:endParaRPr>
          </a:p>
        </p:txBody>
      </p:sp>
      <p:pic>
        <p:nvPicPr>
          <p:cNvPr id="594632315" name="Рисунок 59463231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44766" y="260648"/>
            <a:ext cx="4814690" cy="6357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9243555" name="TextBox 369243554"/>
          <p:cNvSpPr txBox="1"/>
          <p:nvPr/>
        </p:nvSpPr>
        <p:spPr bwMode="auto">
          <a:xfrm>
            <a:off x="2420323" y="2381248"/>
            <a:ext cx="4282735" cy="173739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/>
              <a:t>Муниципальное бюджетное общеобразовательное учреждение «Бурметьевская средняя общеобразовательная школа Нурлатского муниципального района Республики Татарстан»</a:t>
            </a:r>
          </a:p>
        </p:txBody>
      </p:sp>
      <p:pic>
        <p:nvPicPr>
          <p:cNvPr id="3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63066173" name="Рисунок 116306617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52524" y="361949"/>
            <a:ext cx="3153749" cy="4781491"/>
          </a:xfrm>
          <a:prstGeom prst="rect">
            <a:avLst/>
          </a:prstGeom>
        </p:spPr>
      </p:pic>
      <p:sp>
        <p:nvSpPr>
          <p:cNvPr id="284263303" name="TextBox 284263302"/>
          <p:cNvSpPr txBox="1"/>
          <p:nvPr/>
        </p:nvSpPr>
        <p:spPr bwMode="auto">
          <a:xfrm>
            <a:off x="4925398" y="1676397"/>
            <a:ext cx="2752831" cy="36579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511341207" name="TextBox 511341206"/>
          <p:cNvSpPr txBox="1"/>
          <p:nvPr/>
        </p:nvSpPr>
        <p:spPr bwMode="auto">
          <a:xfrm>
            <a:off x="4639648" y="1676396"/>
            <a:ext cx="4252832" cy="198002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1600" dirty="0" err="1"/>
              <a:t>Абдуллин</a:t>
            </a:r>
            <a:r>
              <a:rPr sz="1600" dirty="0"/>
              <a:t> </a:t>
            </a:r>
            <a:r>
              <a:rPr sz="1600" dirty="0" err="1"/>
              <a:t>Набиулла</a:t>
            </a:r>
            <a:r>
              <a:rPr sz="1600" dirty="0"/>
              <a:t> </a:t>
            </a:r>
            <a:r>
              <a:rPr sz="1600" dirty="0" err="1"/>
              <a:t>Хайруллович</a:t>
            </a:r>
            <a:endParaRPr sz="1600" dirty="0"/>
          </a:p>
          <a:p>
            <a:pPr algn="ctr">
              <a:defRPr/>
            </a:pPr>
            <a:endParaRPr lang="ru-RU" sz="1600" dirty="0" smtClean="0"/>
          </a:p>
          <a:p>
            <a:pPr algn="ctr">
              <a:defRPr/>
            </a:pPr>
            <a:r>
              <a:rPr sz="1600" dirty="0" smtClean="0"/>
              <a:t>МБОУ </a:t>
            </a:r>
            <a:r>
              <a:rPr sz="1600" dirty="0"/>
              <a:t>«</a:t>
            </a:r>
            <a:r>
              <a:rPr sz="1600" dirty="0" err="1"/>
              <a:t>Бурметьевская</a:t>
            </a:r>
            <a:r>
              <a:rPr sz="1600" dirty="0"/>
              <a:t> СОШ</a:t>
            </a:r>
            <a:r>
              <a:rPr sz="1600" dirty="0" smtClean="0"/>
              <a:t>»</a:t>
            </a:r>
            <a:endParaRPr lang="ru-RU" sz="1600" dirty="0" smtClean="0"/>
          </a:p>
          <a:p>
            <a:pPr algn="ctr">
              <a:defRPr/>
            </a:pPr>
            <a:endParaRPr lang="ru-RU" sz="1600" dirty="0"/>
          </a:p>
          <a:p>
            <a:pPr algn="ctr">
              <a:defRPr/>
            </a:pPr>
            <a:r>
              <a:rPr sz="1600" dirty="0" err="1" smtClean="0"/>
              <a:t>заведующий</a:t>
            </a:r>
            <a:r>
              <a:rPr sz="1600" dirty="0" smtClean="0"/>
              <a:t> </a:t>
            </a:r>
            <a:r>
              <a:rPr sz="1600" dirty="0"/>
              <a:t>РОНО,</a:t>
            </a:r>
          </a:p>
          <a:p>
            <a:pPr algn="ctr">
              <a:defRPr/>
            </a:pPr>
            <a:r>
              <a:rPr sz="1600" dirty="0" err="1"/>
              <a:t>директор,учитель</a:t>
            </a:r>
            <a:r>
              <a:rPr sz="1600" dirty="0"/>
              <a:t> </a:t>
            </a:r>
            <a:r>
              <a:rPr sz="1600" dirty="0" err="1"/>
              <a:t>физики</a:t>
            </a:r>
            <a:r>
              <a:rPr sz="1600" dirty="0"/>
              <a:t>, </a:t>
            </a:r>
          </a:p>
          <a:p>
            <a:pPr algn="ctr">
              <a:defRPr/>
            </a:pPr>
            <a:r>
              <a:rPr sz="1600" dirty="0" err="1"/>
              <a:t>Заслуженный</a:t>
            </a:r>
            <a:r>
              <a:rPr sz="1600" dirty="0"/>
              <a:t> </a:t>
            </a:r>
            <a:r>
              <a:rPr sz="1600" dirty="0" err="1"/>
              <a:t>учитель</a:t>
            </a:r>
            <a:r>
              <a:rPr sz="1600" dirty="0"/>
              <a:t> </a:t>
            </a:r>
            <a:r>
              <a:rPr sz="1600" dirty="0" err="1"/>
              <a:t>РТ,Отличник</a:t>
            </a:r>
            <a:r>
              <a:rPr sz="1600" dirty="0"/>
              <a:t> </a:t>
            </a:r>
            <a:r>
              <a:rPr sz="1600" dirty="0" err="1"/>
              <a:t>народного</a:t>
            </a:r>
            <a:r>
              <a:rPr sz="1600" dirty="0"/>
              <a:t> </a:t>
            </a:r>
            <a:r>
              <a:rPr sz="1600" dirty="0" err="1"/>
              <a:t>просвещения</a:t>
            </a:r>
            <a:r>
              <a:rPr sz="1600" dirty="0"/>
              <a:t> РСФСР</a:t>
            </a:r>
            <a:endParaRPr dirty="0"/>
          </a:p>
        </p:txBody>
      </p:sp>
      <p:pic>
        <p:nvPicPr>
          <p:cNvPr id="5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3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39949654" name="Рисунок 163994965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548680"/>
            <a:ext cx="5292080" cy="5889469"/>
          </a:xfrm>
          <a:prstGeom prst="rect">
            <a:avLst/>
          </a:prstGeom>
        </p:spPr>
      </p:pic>
      <p:sp>
        <p:nvSpPr>
          <p:cNvPr id="139132935" name="TextBox 139132934"/>
          <p:cNvSpPr txBox="1"/>
          <p:nvPr/>
        </p:nvSpPr>
        <p:spPr bwMode="auto">
          <a:xfrm>
            <a:off x="4860032" y="1988840"/>
            <a:ext cx="3782748" cy="2157001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000" dirty="0" err="1"/>
              <a:t>Абдуллина</a:t>
            </a:r>
            <a:r>
              <a:rPr sz="2000" dirty="0"/>
              <a:t> </a:t>
            </a:r>
            <a:r>
              <a:rPr sz="2000" dirty="0" err="1"/>
              <a:t>Танзиля</a:t>
            </a:r>
            <a:r>
              <a:rPr sz="2000" dirty="0"/>
              <a:t> </a:t>
            </a:r>
            <a:r>
              <a:rPr sz="2000" dirty="0" err="1"/>
              <a:t>Аслямовна</a:t>
            </a:r>
            <a:r>
              <a:rPr sz="2000" dirty="0"/>
              <a:t> </a:t>
            </a:r>
            <a:endParaRPr lang="ru-RU" sz="2000" dirty="0" smtClean="0"/>
          </a:p>
          <a:p>
            <a:pPr algn="ctr">
              <a:defRPr/>
            </a:pPr>
            <a:endParaRPr lang="ru-RU" sz="2000" dirty="0"/>
          </a:p>
          <a:p>
            <a:pPr algn="ctr">
              <a:defRPr/>
            </a:pPr>
            <a:r>
              <a:rPr sz="2000" dirty="0" smtClean="0"/>
              <a:t>МБОУ </a:t>
            </a:r>
            <a:r>
              <a:rPr sz="2000" dirty="0"/>
              <a:t>«</a:t>
            </a:r>
            <a:r>
              <a:rPr sz="2000" dirty="0" err="1"/>
              <a:t>Бурметьевская</a:t>
            </a:r>
            <a:r>
              <a:rPr sz="2000" dirty="0"/>
              <a:t> СОШ» </a:t>
            </a:r>
            <a:endParaRPr lang="ru-RU" sz="2000" dirty="0" smtClean="0"/>
          </a:p>
          <a:p>
            <a:pPr algn="ctr">
              <a:defRPr/>
            </a:pPr>
            <a:endParaRPr lang="ru-RU" sz="2000" dirty="0" smtClean="0"/>
          </a:p>
          <a:p>
            <a:pPr algn="ctr">
              <a:defRPr/>
            </a:pPr>
            <a:r>
              <a:rPr sz="2000" dirty="0" err="1" smtClean="0"/>
              <a:t>учитель</a:t>
            </a:r>
            <a:r>
              <a:rPr sz="2000" dirty="0" smtClean="0"/>
              <a:t> </a:t>
            </a:r>
            <a:r>
              <a:rPr sz="2000" dirty="0" err="1"/>
              <a:t>начальных</a:t>
            </a:r>
            <a:r>
              <a:rPr sz="2000" dirty="0"/>
              <a:t> </a:t>
            </a:r>
            <a:r>
              <a:rPr sz="2000" dirty="0" err="1"/>
              <a:t>классов</a:t>
            </a:r>
            <a:r>
              <a:rPr sz="2000" dirty="0" smtClean="0"/>
              <a:t>,</a:t>
            </a:r>
            <a:endParaRPr lang="ru-RU" sz="2000" dirty="0" smtClean="0"/>
          </a:p>
          <a:p>
            <a:pPr algn="ctr">
              <a:defRPr/>
            </a:pPr>
            <a:r>
              <a:rPr sz="2000" dirty="0" err="1" smtClean="0"/>
              <a:t>библиотекарь</a:t>
            </a:r>
            <a:endParaRPr dirty="0"/>
          </a:p>
        </p:txBody>
      </p:sp>
      <p:pic>
        <p:nvPicPr>
          <p:cNvPr id="4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3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38181803" name="Объект 638181802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9568" t="14006" b="9414"/>
          <a:stretch/>
        </p:blipFill>
        <p:spPr bwMode="auto">
          <a:xfrm>
            <a:off x="1267799" y="1743075"/>
            <a:ext cx="3067049" cy="4362449"/>
          </a:xfrm>
          <a:prstGeom prst="rect">
            <a:avLst/>
          </a:prstGeom>
        </p:spPr>
      </p:pic>
      <p:sp>
        <p:nvSpPr>
          <p:cNvPr id="149343778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629150" y="1825624"/>
            <a:ext cx="3886200" cy="4351338"/>
          </a:xfrm>
        </p:spPr>
        <p:txBody>
          <a:bodyPr/>
          <a:lstStyle/>
          <a:p>
            <a:pPr>
              <a:defRPr/>
            </a:pPr>
            <a:endParaRPr/>
          </a:p>
          <a:p>
            <a:pPr>
              <a:defRPr/>
            </a:pPr>
            <a:endParaRPr/>
          </a:p>
          <a:p>
            <a:pPr marL="0" indent="0">
              <a:buFont typeface="Arial"/>
              <a:buNone/>
              <a:defRPr/>
            </a:pPr>
            <a:r>
              <a:rPr/>
              <a:t>  МАДОУ «Детский сад №8 </a:t>
            </a:r>
          </a:p>
          <a:p>
            <a:pPr marL="0" indent="0">
              <a:buFont typeface="Arial"/>
              <a:buNone/>
              <a:defRPr/>
            </a:pPr>
            <a:r>
              <a:rPr/>
              <a:t>                 «Теремок»</a:t>
            </a:r>
          </a:p>
          <a:p>
            <a:pPr marL="0" indent="0">
              <a:buFont typeface="Arial"/>
              <a:buNone/>
              <a:defRPr/>
            </a:pPr>
            <a:endParaRPr/>
          </a:p>
          <a:p>
            <a:pPr marL="342899" lvl="1" indent="0">
              <a:buFont typeface="Arial"/>
              <a:buNone/>
              <a:defRPr/>
            </a:pPr>
            <a:r>
              <a:rPr/>
              <a:t>Борзова Зинаида Федоровна</a:t>
            </a:r>
          </a:p>
          <a:p>
            <a:pPr marL="342899" lvl="1" indent="0">
              <a:buFont typeface="Arial"/>
              <a:buNone/>
              <a:defRPr/>
            </a:pPr>
            <a:r>
              <a:rPr/>
              <a:t>             заведующая</a:t>
            </a:r>
          </a:p>
        </p:txBody>
      </p:sp>
      <p:pic>
        <p:nvPicPr>
          <p:cNvPr id="4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3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57939496" name="Объект 357939495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17740" t="15833" b="12239"/>
          <a:stretch/>
        </p:blipFill>
        <p:spPr bwMode="auto">
          <a:xfrm>
            <a:off x="1086824" y="1752599"/>
            <a:ext cx="3148922" cy="4424362"/>
          </a:xfrm>
          <a:prstGeom prst="rect">
            <a:avLst/>
          </a:prstGeom>
        </p:spPr>
      </p:pic>
      <p:sp>
        <p:nvSpPr>
          <p:cNvPr id="158633981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629150" y="1825624"/>
            <a:ext cx="3886200" cy="4351338"/>
          </a:xfrm>
        </p:spPr>
        <p:txBody>
          <a:bodyPr/>
          <a:lstStyle/>
          <a:p>
            <a:pPr marL="0" indent="0">
              <a:buFont typeface="Arial"/>
              <a:buNone/>
              <a:defRPr/>
            </a:pPr>
            <a:r>
              <a:rPr dirty="0"/>
              <a:t>  </a:t>
            </a:r>
          </a:p>
          <a:p>
            <a:pPr marL="0" indent="0">
              <a:buFont typeface="Arial"/>
              <a:buNone/>
              <a:defRPr/>
            </a:pPr>
            <a:endParaRPr dirty="0"/>
          </a:p>
          <a:p>
            <a:pPr marL="0" indent="0">
              <a:buFont typeface="Arial"/>
              <a:buNone/>
              <a:defRPr/>
            </a:pPr>
            <a:r>
              <a:rPr dirty="0"/>
              <a:t>МАДОУ «</a:t>
            </a:r>
            <a:r>
              <a:rPr dirty="0" err="1"/>
              <a:t>Детский</a:t>
            </a:r>
            <a:r>
              <a:rPr dirty="0"/>
              <a:t> </a:t>
            </a:r>
            <a:r>
              <a:rPr dirty="0" err="1"/>
              <a:t>сад</a:t>
            </a:r>
            <a:r>
              <a:rPr dirty="0"/>
              <a:t> №8   </a:t>
            </a:r>
          </a:p>
          <a:p>
            <a:pPr marL="0" indent="0">
              <a:buFont typeface="Arial"/>
              <a:buNone/>
              <a:defRPr/>
            </a:pPr>
            <a:r>
              <a:rPr dirty="0"/>
              <a:t>           </a:t>
            </a:r>
            <a:r>
              <a:rPr dirty="0" smtClean="0"/>
              <a:t>«</a:t>
            </a:r>
            <a:r>
              <a:rPr dirty="0" err="1" smtClean="0"/>
              <a:t>Теремок</a:t>
            </a:r>
            <a:r>
              <a:rPr dirty="0"/>
              <a:t>»</a:t>
            </a:r>
          </a:p>
          <a:p>
            <a:pPr marL="0" indent="0">
              <a:buFont typeface="Arial"/>
              <a:buNone/>
              <a:defRPr/>
            </a:pPr>
            <a:r>
              <a:rPr dirty="0"/>
              <a:t>  </a:t>
            </a:r>
            <a:r>
              <a:rPr dirty="0" err="1"/>
              <a:t>Ежова</a:t>
            </a:r>
            <a:r>
              <a:rPr dirty="0"/>
              <a:t> </a:t>
            </a:r>
            <a:r>
              <a:rPr dirty="0" err="1"/>
              <a:t>Алефтина</a:t>
            </a:r>
            <a:r>
              <a:rPr dirty="0"/>
              <a:t> </a:t>
            </a:r>
            <a:r>
              <a:rPr dirty="0" err="1"/>
              <a:t>Ивановна</a:t>
            </a:r>
            <a:endParaRPr dirty="0"/>
          </a:p>
          <a:p>
            <a:pPr marL="0" indent="0">
              <a:buFont typeface="Arial"/>
              <a:buNone/>
              <a:defRPr/>
            </a:pPr>
            <a:r>
              <a:rPr dirty="0"/>
              <a:t>              </a:t>
            </a:r>
            <a:r>
              <a:rPr dirty="0" err="1"/>
              <a:t>методист</a:t>
            </a:r>
            <a:endParaRPr dirty="0"/>
          </a:p>
        </p:txBody>
      </p:sp>
      <p:pic>
        <p:nvPicPr>
          <p:cNvPr id="4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3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sp>
        <p:nvSpPr>
          <p:cNvPr id="172334682" name="Поле 11"/>
          <p:cNvSpPr txBox="1"/>
          <p:nvPr/>
        </p:nvSpPr>
        <p:spPr bwMode="auto">
          <a:xfrm>
            <a:off x="3859249" y="1323616"/>
            <a:ext cx="5270499" cy="437550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Зинина </a:t>
            </a:r>
            <a:endParaRPr sz="24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Надежда</a:t>
            </a:r>
            <a:endParaRPr sz="24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 Павловна</a:t>
            </a:r>
            <a:endParaRPr sz="22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sz="1100" b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МБДОУ «Детский сад №9 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1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«Ёлочка» г.Нурлат РТ»</a:t>
            </a:r>
            <a:r>
              <a:rPr lang="ru-RU" sz="18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sz="18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Воспитатель</a:t>
            </a:r>
            <a:endParaRPr lang="ru-RU" sz="2800" b="0">
              <a:solidFill>
                <a:srgbClr val="0070C0"/>
              </a:solidFill>
              <a:latin typeface="Tibetan Machine Uni"/>
              <a:ea typeface="Calibri"/>
              <a:cs typeface="Tibetan Machine Uni"/>
            </a:endParaRPr>
          </a:p>
        </p:txBody>
      </p:sp>
      <p:pic>
        <p:nvPicPr>
          <p:cNvPr id="1963680408" name="Рисунок 196368040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38123" y="1123992"/>
            <a:ext cx="3621126" cy="48252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14065849" name="TextBox 1514065848"/>
          <p:cNvSpPr txBox="1"/>
          <p:nvPr/>
        </p:nvSpPr>
        <p:spPr bwMode="auto">
          <a:xfrm>
            <a:off x="446124" y="1590672"/>
            <a:ext cx="8572680" cy="228603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4800" b="1">
                <a:latin typeface="WenQuanYi Zen Hei Sharp"/>
                <a:cs typeface="WenQuanYi Zen Hei Sharp"/>
              </a:rPr>
              <a:t>МБОУ «Тюрнясевская СОШ»</a:t>
            </a:r>
          </a:p>
          <a:p>
            <a:pPr algn="ctr">
              <a:defRPr/>
            </a:pPr>
            <a:endParaRPr sz="4800" b="1">
              <a:latin typeface="WenQuanYi Zen Hei Sharp"/>
              <a:cs typeface="WenQuanYi Zen Hei Sharp"/>
            </a:endParaRPr>
          </a:p>
          <a:p>
            <a:pPr algn="ctr">
              <a:defRPr/>
            </a:pPr>
            <a:r>
              <a:rPr sz="4800" b="1">
                <a:latin typeface="WenQuanYi Zen Hei Sharp"/>
                <a:cs typeface="WenQuanYi Zen Hei Sharp"/>
              </a:rPr>
              <a:t>Ветераны и династии</a:t>
            </a:r>
            <a:endParaRPr sz="2800" b="1">
              <a:latin typeface="WenQuanYi Zen Hei Sharp"/>
              <a:cs typeface="WenQuanYi Zen Hei Sharp"/>
            </a:endParaRPr>
          </a:p>
        </p:txBody>
      </p:sp>
      <p:pic>
        <p:nvPicPr>
          <p:cNvPr id="1765264879" name="Рисунок 176526487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851521" y="42862"/>
            <a:ext cx="2323124" cy="13030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03240043" name="Рисунок 180324004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7554" y="1104899"/>
            <a:ext cx="3797874" cy="4848224"/>
          </a:xfrm>
          <a:prstGeom prst="rect">
            <a:avLst/>
          </a:prstGeom>
        </p:spPr>
      </p:pic>
      <p:pic>
        <p:nvPicPr>
          <p:cNvPr id="1054580684" name="Рисунок 105458068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535124" y="61912"/>
            <a:ext cx="1475399" cy="827547"/>
          </a:xfrm>
          <a:prstGeom prst="rect">
            <a:avLst/>
          </a:prstGeom>
        </p:spPr>
      </p:pic>
      <p:sp>
        <p:nvSpPr>
          <p:cNvPr id="1008159705" name=" 1008159704"/>
          <p:cNvSpPr/>
          <p:nvPr/>
        </p:nvSpPr>
        <p:spPr bwMode="auto">
          <a:xfrm>
            <a:off x="3945298" y="1482088"/>
            <a:ext cx="5041062" cy="3291875"/>
          </a:xfr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sz="2800" b="1" i="0" u="none">
                <a:solidFill>
                  <a:srgbClr val="0070C0"/>
                </a:solidFill>
                <a:latin typeface="Monotype Corsiva"/>
                <a:ea typeface="Monotype Corsiva"/>
                <a:cs typeface="Monotype Corsiva"/>
              </a:rPr>
              <a:t>Буколов </a:t>
            </a:r>
          </a:p>
          <a:p>
            <a:pPr algn="ctr">
              <a:defRPr/>
            </a:pPr>
            <a:r>
              <a:rPr sz="2800" b="1" i="0" u="none">
                <a:solidFill>
                  <a:srgbClr val="0070C0"/>
                </a:solidFill>
                <a:latin typeface="Monotype Corsiva"/>
                <a:ea typeface="Monotype Corsiva"/>
                <a:cs typeface="Monotype Corsiva"/>
              </a:rPr>
              <a:t>Иван Дмитриевич</a:t>
            </a:r>
          </a:p>
          <a:p>
            <a:pPr>
              <a:defRPr/>
            </a:pPr>
            <a:endParaRPr sz="2400" b="1" i="0" u="none">
              <a:solidFill>
                <a:srgbClr val="0070C0"/>
              </a:solidFill>
              <a:latin typeface="Tibetan Machine Uni"/>
              <a:ea typeface="Tibetan Machine Uni"/>
              <a:cs typeface="Tibetan Machine Uni"/>
            </a:endParaRPr>
          </a:p>
          <a:p>
            <a:pPr>
              <a:defRPr/>
            </a:pPr>
            <a:r>
              <a:rPr sz="2200" b="1" i="0" u="none">
                <a:solidFill>
                  <a:srgbClr val="0070C0"/>
                </a:solidFill>
                <a:latin typeface="Tibetan Machine Uni"/>
                <a:ea typeface="Tibetan Machine Uni"/>
                <a:cs typeface="Tibetan Machine Uni"/>
              </a:rPr>
              <a:t>МБОУ«Тюрнясевская СОШ»</a:t>
            </a:r>
          </a:p>
          <a:p>
            <a:pPr>
              <a:defRPr/>
            </a:pPr>
            <a:endParaRPr sz="2400" b="1" i="0" u="none">
              <a:solidFill>
                <a:srgbClr val="0070C0"/>
              </a:solidFill>
              <a:latin typeface="Tibetan Machine Uni"/>
              <a:ea typeface="Tibetan Machine Uni"/>
              <a:cs typeface="Tibetan Machine Uni"/>
            </a:endParaRPr>
          </a:p>
          <a:p>
            <a:pPr>
              <a:defRPr/>
            </a:pPr>
            <a:r>
              <a:rPr sz="2800" b="0" i="0" u="none">
                <a:solidFill>
                  <a:srgbClr val="0070C0"/>
                </a:solidFill>
                <a:latin typeface="Tibetan Machine Uni"/>
                <a:ea typeface="Tibetan Machine Uni"/>
                <a:cs typeface="Tibetan Machine Uni"/>
              </a:rPr>
              <a:t>учитель истории,</a:t>
            </a:r>
          </a:p>
          <a:p>
            <a:pPr>
              <a:defRPr/>
            </a:pPr>
            <a:r>
              <a:rPr sz="2800" b="0" i="0" u="none">
                <a:solidFill>
                  <a:srgbClr val="0070C0"/>
                </a:solidFill>
                <a:latin typeface="Tibetan Machine Uni"/>
                <a:ea typeface="Tibetan Machine Uni"/>
                <a:cs typeface="Tibetan Machine Uni"/>
              </a:rPr>
              <a:t>директор школы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72989799" name="Рисунок 137298979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59149" y="1276349"/>
            <a:ext cx="2987806" cy="4448174"/>
          </a:xfrm>
          <a:prstGeom prst="rect">
            <a:avLst/>
          </a:prstGeom>
        </p:spPr>
      </p:pic>
      <p:pic>
        <p:nvPicPr>
          <p:cNvPr id="408757856" name="Рисунок 40875785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931315" y="-16668"/>
            <a:ext cx="1384009" cy="776287"/>
          </a:xfrm>
          <a:prstGeom prst="rect">
            <a:avLst/>
          </a:prstGeom>
        </p:spPr>
      </p:pic>
      <p:pic>
        <p:nvPicPr>
          <p:cNvPr id="1287341849" name="Рисунок 128734184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076699" y="1331630"/>
            <a:ext cx="4164132" cy="40719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4615131" name="Рисунок 20461513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6249" y="1004887"/>
            <a:ext cx="3562349" cy="4862512"/>
          </a:xfrm>
          <a:prstGeom prst="rect">
            <a:avLst/>
          </a:prstGeom>
        </p:spPr>
      </p:pic>
      <p:pic>
        <p:nvPicPr>
          <p:cNvPr id="112266137" name="Рисунок 11226613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887549" y="26435"/>
            <a:ext cx="1294424" cy="726039"/>
          </a:xfrm>
          <a:prstGeom prst="rect">
            <a:avLst/>
          </a:prstGeom>
        </p:spPr>
      </p:pic>
      <p:pic>
        <p:nvPicPr>
          <p:cNvPr id="384991692" name="Рисунок 38499169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905249" y="1238249"/>
            <a:ext cx="5093846" cy="49434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91545260" name="Рисунок 19154525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524" y="1471611"/>
            <a:ext cx="3669075" cy="4981047"/>
          </a:xfrm>
          <a:prstGeom prst="rect">
            <a:avLst/>
          </a:prstGeom>
        </p:spPr>
      </p:pic>
      <p:pic>
        <p:nvPicPr>
          <p:cNvPr id="1148559123" name="Рисунок 114855912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850977" y="714375"/>
            <a:ext cx="1350046" cy="757237"/>
          </a:xfrm>
          <a:prstGeom prst="rect">
            <a:avLst/>
          </a:prstGeom>
        </p:spPr>
      </p:pic>
      <p:sp>
        <p:nvSpPr>
          <p:cNvPr id="1453177395" name="TextBox 1453177394"/>
          <p:cNvSpPr txBox="1"/>
          <p:nvPr/>
        </p:nvSpPr>
        <p:spPr bwMode="auto">
          <a:xfrm>
            <a:off x="4839673" y="2066923"/>
            <a:ext cx="3009934" cy="36579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749377517" name="Рисунок 74937751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773849" y="1813984"/>
            <a:ext cx="5311065" cy="47529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01713920" name="Рисунок 30171391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4265" y="1281112"/>
            <a:ext cx="3376158" cy="4586287"/>
          </a:xfrm>
          <a:prstGeom prst="rect">
            <a:avLst/>
          </a:prstGeom>
        </p:spPr>
      </p:pic>
      <p:pic>
        <p:nvPicPr>
          <p:cNvPr id="1613156780" name="Рисунок 161315677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849450" y="176212"/>
            <a:ext cx="1161074" cy="651243"/>
          </a:xfrm>
          <a:prstGeom prst="rect">
            <a:avLst/>
          </a:prstGeom>
        </p:spPr>
      </p:pic>
      <p:pic>
        <p:nvPicPr>
          <p:cNvPr id="895029534" name="Рисунок 89502953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524249" y="1281112"/>
            <a:ext cx="5552179" cy="49815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13654007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9" cy="935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8676265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43448" y="1123993"/>
            <a:ext cx="3782509" cy="4830414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65776591" name="Поле 11"/>
          <p:cNvSpPr txBox="1"/>
          <p:nvPr/>
        </p:nvSpPr>
        <p:spPr bwMode="auto">
          <a:xfrm>
            <a:off x="4160872" y="1323615"/>
            <a:ext cx="4952997" cy="415325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Хаметвалиева </a:t>
            </a:r>
            <a:endParaRPr sz="22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Алсу</a:t>
            </a:r>
            <a:endParaRPr sz="22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 Хабибулловна</a:t>
            </a:r>
            <a:endParaRPr sz="18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endParaRPr sz="18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8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МБДОУ «Детский сад №2 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18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«Белочка» г.Нурлат РТ»  </a:t>
            </a:r>
            <a:endParaRPr sz="18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Заведующий Детского сада</a:t>
            </a:r>
            <a:endParaRPr sz="1800">
              <a:latin typeface="Calibri"/>
              <a:ea typeface="Calibri"/>
              <a:cs typeface="Times New Roman"/>
            </a:endParaRPr>
          </a:p>
        </p:txBody>
      </p:sp>
      <p:pic>
        <p:nvPicPr>
          <p:cNvPr id="327256331" name="Рисунок 327256330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27674" y="1123994"/>
            <a:ext cx="3353774" cy="51381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37493760" name="Рисунок 203749375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70958" y="1685924"/>
            <a:ext cx="3467590" cy="4257675"/>
          </a:xfrm>
          <a:prstGeom prst="rect">
            <a:avLst/>
          </a:prstGeom>
        </p:spPr>
      </p:pic>
      <p:pic>
        <p:nvPicPr>
          <p:cNvPr id="258412508" name="Рисунок 25841250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811349" y="681796"/>
            <a:ext cx="1246799" cy="699326"/>
          </a:xfrm>
          <a:prstGeom prst="rect">
            <a:avLst/>
          </a:prstGeom>
        </p:spPr>
      </p:pic>
      <p:pic>
        <p:nvPicPr>
          <p:cNvPr id="1481732647" name="Рисунок 148173264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733799" y="1685924"/>
            <a:ext cx="5363190" cy="48863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0786629" name="Рисунок 4078662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1474" y="1378908"/>
            <a:ext cx="3459525" cy="5021891"/>
          </a:xfrm>
          <a:prstGeom prst="rect">
            <a:avLst/>
          </a:prstGeom>
        </p:spPr>
      </p:pic>
      <p:pic>
        <p:nvPicPr>
          <p:cNvPr id="205824653" name="Рисунок 20582465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543200" y="340517"/>
            <a:ext cx="1163247" cy="652462"/>
          </a:xfrm>
          <a:prstGeom prst="rect">
            <a:avLst/>
          </a:prstGeom>
        </p:spPr>
      </p:pic>
      <p:sp>
        <p:nvSpPr>
          <p:cNvPr id="538401561" name="Поле 11"/>
          <p:cNvSpPr txBox="1"/>
          <p:nvPr/>
        </p:nvSpPr>
        <p:spPr bwMode="auto">
          <a:xfrm>
            <a:off x="3830998" y="1876065"/>
            <a:ext cx="5270499" cy="4375505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Лисин Анатолий Лазаревич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«Тюрнясевская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географии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74556355" name="Рисунок 127455635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2891" y="809623"/>
            <a:ext cx="3826356" cy="5305425"/>
          </a:xfrm>
          <a:prstGeom prst="rect">
            <a:avLst/>
          </a:prstGeom>
        </p:spPr>
      </p:pic>
      <p:pic>
        <p:nvPicPr>
          <p:cNvPr id="689583618" name="Рисунок 68958361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030299" y="19049"/>
            <a:ext cx="1752599" cy="790574"/>
          </a:xfrm>
          <a:prstGeom prst="rect">
            <a:avLst/>
          </a:prstGeom>
        </p:spPr>
      </p:pic>
      <p:sp>
        <p:nvSpPr>
          <p:cNvPr id="2031401527" name="TextBox 2031401526"/>
          <p:cNvSpPr txBox="1"/>
          <p:nvPr/>
        </p:nvSpPr>
        <p:spPr bwMode="auto">
          <a:xfrm>
            <a:off x="4620600" y="1143000"/>
            <a:ext cx="3353230" cy="384051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3600" b="1"/>
              <a:t>Лисина </a:t>
            </a:r>
          </a:p>
          <a:p>
            <a:pPr algn="ctr">
              <a:defRPr/>
            </a:pPr>
            <a:r>
              <a:rPr sz="3600" b="1"/>
              <a:t>Любовь </a:t>
            </a:r>
          </a:p>
          <a:p>
            <a:pPr algn="ctr">
              <a:defRPr/>
            </a:pPr>
            <a:r>
              <a:rPr sz="3600" b="1"/>
              <a:t>Петровна</a:t>
            </a:r>
          </a:p>
          <a:p>
            <a:pPr algn="ctr">
              <a:defRPr/>
            </a:pPr>
            <a:endParaRPr sz="3600"/>
          </a:p>
          <a:p>
            <a:pPr algn="ctr">
              <a:defRPr/>
            </a:pPr>
            <a:endParaRPr sz="2200"/>
          </a:p>
          <a:p>
            <a:pPr algn="ctr">
              <a:defRPr/>
            </a:pPr>
            <a:r>
              <a:rPr sz="2000"/>
              <a:t>МБОУ «Тюрнясевская СОШ»</a:t>
            </a:r>
          </a:p>
          <a:p>
            <a:pPr algn="ctr">
              <a:defRPr/>
            </a:pPr>
            <a:endParaRPr sz="2000"/>
          </a:p>
          <a:p>
            <a:pPr algn="ctr">
              <a:defRPr/>
            </a:pPr>
            <a:r>
              <a:rPr sz="2000"/>
              <a:t>учитель биологии</a:t>
            </a:r>
          </a:p>
        </p:txBody>
      </p:sp>
      <p:sp>
        <p:nvSpPr>
          <p:cNvPr id="1554669982" name="Поле 11"/>
          <p:cNvSpPr txBox="1"/>
          <p:nvPr/>
        </p:nvSpPr>
        <p:spPr bwMode="auto">
          <a:xfrm>
            <a:off x="3859248" y="1323615"/>
            <a:ext cx="5270499" cy="4375505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Лисина Любовь Петровна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«Тюрнясевская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биологии и технологии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2693405" name="Рисунок 13269340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19072" y="1189440"/>
            <a:ext cx="3640175" cy="5174085"/>
          </a:xfrm>
          <a:prstGeom prst="rect">
            <a:avLst/>
          </a:prstGeom>
        </p:spPr>
      </p:pic>
      <p:pic>
        <p:nvPicPr>
          <p:cNvPr id="374539411" name="Рисунок 37453941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373199" y="261937"/>
            <a:ext cx="1543050" cy="784807"/>
          </a:xfrm>
          <a:prstGeom prst="rect">
            <a:avLst/>
          </a:prstGeom>
        </p:spPr>
      </p:pic>
      <p:sp>
        <p:nvSpPr>
          <p:cNvPr id="1017921626" name="TextBox 1017921625"/>
          <p:cNvSpPr txBox="1"/>
          <p:nvPr/>
        </p:nvSpPr>
        <p:spPr bwMode="auto">
          <a:xfrm>
            <a:off x="4696798" y="1295398"/>
            <a:ext cx="3381625" cy="338331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3600" b="1"/>
              <a:t>Чудакова </a:t>
            </a:r>
          </a:p>
          <a:p>
            <a:pPr algn="ctr">
              <a:defRPr/>
            </a:pPr>
            <a:r>
              <a:rPr sz="3600" b="1"/>
              <a:t>Вера </a:t>
            </a:r>
          </a:p>
          <a:p>
            <a:pPr algn="ctr">
              <a:defRPr/>
            </a:pPr>
            <a:r>
              <a:rPr sz="3600" b="1"/>
              <a:t>Алексеевна </a:t>
            </a:r>
          </a:p>
          <a:p>
            <a:pPr algn="ctr">
              <a:defRPr/>
            </a:pPr>
            <a:endParaRPr sz="3600"/>
          </a:p>
          <a:p>
            <a:pPr algn="ctr">
              <a:defRPr/>
            </a:pPr>
            <a:r>
              <a:rPr/>
              <a:t> МБОУ «Тюрнясевская СОШ»</a:t>
            </a:r>
          </a:p>
          <a:p>
            <a:pPr algn="ctr">
              <a:defRPr/>
            </a:pPr>
            <a:endParaRPr/>
          </a:p>
          <a:p>
            <a:pPr algn="ctr">
              <a:defRPr/>
            </a:pPr>
            <a:r>
              <a:rPr/>
              <a:t>учитель русского языка и литературы</a:t>
            </a:r>
          </a:p>
        </p:txBody>
      </p:sp>
      <p:sp>
        <p:nvSpPr>
          <p:cNvPr id="599695545" name="Поле 11"/>
          <p:cNvSpPr txBox="1"/>
          <p:nvPr/>
        </p:nvSpPr>
        <p:spPr bwMode="auto">
          <a:xfrm>
            <a:off x="3859248" y="1323615"/>
            <a:ext cx="5270499" cy="490573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Чудакова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Вера Алексеевна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«Тюрнясевская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русского языка и литературы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46114829" name="Рисунок 154611482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76312" y="1233486"/>
            <a:ext cx="3228975" cy="4067174"/>
          </a:xfrm>
          <a:prstGeom prst="rect">
            <a:avLst/>
          </a:prstGeom>
        </p:spPr>
      </p:pic>
      <p:pic>
        <p:nvPicPr>
          <p:cNvPr id="473540255" name="Рисунок 47354025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742067" y="864393"/>
            <a:ext cx="1316082" cy="738187"/>
          </a:xfrm>
          <a:prstGeom prst="rect">
            <a:avLst/>
          </a:prstGeom>
        </p:spPr>
      </p:pic>
      <p:sp>
        <p:nvSpPr>
          <p:cNvPr id="866021351" name="TextBox 866021350"/>
          <p:cNvSpPr txBox="1"/>
          <p:nvPr/>
        </p:nvSpPr>
        <p:spPr bwMode="auto">
          <a:xfrm>
            <a:off x="4592023" y="1781173"/>
            <a:ext cx="3886723" cy="257888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Гречушников </a:t>
            </a:r>
            <a:endParaRPr lang="ru-RU" sz="36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Александр Иванович</a:t>
            </a:r>
            <a:endParaRPr lang="ru-RU" sz="36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1800" b="1" i="0" u="none" strike="noStrike" cap="none" spc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«Тюрнясевская СОШ»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1800" b="0" i="0" u="none" strike="noStrike" cap="none" spc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НВП</a:t>
            </a:r>
            <a:endParaRPr lang="ru-RU" sz="2800" b="0">
              <a:solidFill>
                <a:srgbClr val="0070C0"/>
              </a:solidFill>
              <a:latin typeface="Tibetan Machine Uni"/>
              <a:ea typeface="Calibri"/>
              <a:cs typeface="Tibetan Machine Un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971300209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9" cy="935354"/>
          </a:xfrm>
          <a:prstGeom prst="rect">
            <a:avLst/>
          </a:prstGeom>
          <a:noFill/>
          <a:ln>
            <a:noFill/>
          </a:ln>
        </p:spPr>
      </p:pic>
      <p:sp>
        <p:nvSpPr>
          <p:cNvPr id="420277749" name="Поле 11"/>
          <p:cNvSpPr txBox="1"/>
          <p:nvPr/>
        </p:nvSpPr>
        <p:spPr bwMode="auto">
          <a:xfrm>
            <a:off x="3859249" y="1323616"/>
            <a:ext cx="5270499" cy="437550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Белова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Нина Перфиловна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«Тюрнясевская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начальных классов</a:t>
            </a:r>
          </a:p>
        </p:txBody>
      </p:sp>
      <p:pic>
        <p:nvPicPr>
          <p:cNvPr id="993954072" name="Рисунок 99395407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3499" y="1381124"/>
            <a:ext cx="3502525" cy="41592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76739" y="1187494"/>
            <a:ext cx="3782510" cy="483041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760839698" name="Поле 11"/>
          <p:cNvSpPr txBox="1"/>
          <p:nvPr/>
        </p:nvSpPr>
        <p:spPr bwMode="auto">
          <a:xfrm>
            <a:off x="3859249" y="1323616"/>
            <a:ext cx="5270499" cy="437550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Силантьев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Николай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Дмитриевич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«Тюрнясевская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музыки</a:t>
            </a:r>
          </a:p>
        </p:txBody>
      </p:sp>
      <p:pic>
        <p:nvPicPr>
          <p:cNvPr id="509422524" name="Рисунок 50942252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6739" y="1187494"/>
            <a:ext cx="3739676" cy="48304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29083" y="1028745"/>
            <a:ext cx="3782510" cy="483041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177221218" name="Поле 11"/>
          <p:cNvSpPr txBox="1"/>
          <p:nvPr/>
        </p:nvSpPr>
        <p:spPr bwMode="auto">
          <a:xfrm>
            <a:off x="3859249" y="1323616"/>
            <a:ext cx="5270499" cy="437550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Сабитова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Римма 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Салиховна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«Тюрнясевская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английского и немецкого языка</a:t>
            </a:r>
          </a:p>
        </p:txBody>
      </p:sp>
      <p:pic>
        <p:nvPicPr>
          <p:cNvPr id="1492081527" name="Рисунок 149208152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-8435" y="981119"/>
            <a:ext cx="4057548" cy="48304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9047178" name="Рисунок 202904717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95536" y="1429660"/>
            <a:ext cx="3047999" cy="4267199"/>
          </a:xfrm>
          <a:prstGeom prst="rect">
            <a:avLst/>
          </a:prstGeom>
        </p:spPr>
      </p:pic>
      <p:sp>
        <p:nvSpPr>
          <p:cNvPr id="1489248376" name="Поле 11"/>
          <p:cNvSpPr txBox="1"/>
          <p:nvPr/>
        </p:nvSpPr>
        <p:spPr bwMode="auto">
          <a:xfrm>
            <a:off x="3859249" y="1323616"/>
            <a:ext cx="5270499" cy="437550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Захарова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Нина 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Дмитриевна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«Тюрнясевская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лаборант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6651945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9" cy="935354"/>
          </a:xfrm>
          <a:prstGeom prst="rect">
            <a:avLst/>
          </a:prstGeom>
          <a:noFill/>
          <a:ln>
            <a:noFill/>
          </a:ln>
        </p:spPr>
      </p:pic>
      <p:sp>
        <p:nvSpPr>
          <p:cNvPr id="1035970130" name="Поле 11"/>
          <p:cNvSpPr txBox="1"/>
          <p:nvPr/>
        </p:nvSpPr>
        <p:spPr bwMode="auto">
          <a:xfrm>
            <a:off x="3859248" y="1323615"/>
            <a:ext cx="5270499" cy="4375505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Глухова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Людмила 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Александровнавна</a:t>
            </a:r>
            <a:endParaRPr lang="ru-RU" sz="36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«Тюрнясевская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русского языка и литературы</a:t>
            </a:r>
          </a:p>
        </p:txBody>
      </p:sp>
      <p:pic>
        <p:nvPicPr>
          <p:cNvPr id="1037710485" name="Рисунок 103771048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48396" y="1555749"/>
            <a:ext cx="3136177" cy="40163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43448" y="1123994"/>
            <a:ext cx="3782510" cy="483041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Поле 11"/>
          <p:cNvSpPr txBox="1"/>
          <p:nvPr/>
        </p:nvSpPr>
        <p:spPr bwMode="auto">
          <a:xfrm>
            <a:off x="4160873" y="1323616"/>
            <a:ext cx="4952998" cy="4153254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1000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Мавлютова </a:t>
            </a:r>
            <a:endParaRPr sz="22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Минния</a:t>
            </a:r>
            <a:endParaRPr sz="22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 Салимзяновна</a:t>
            </a:r>
            <a:endParaRPr sz="18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sz="18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1000"/>
              </a:spcAft>
              <a:defRPr/>
            </a:pPr>
            <a:r>
              <a:rPr lang="ru-RU" sz="18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МБДОУ «Детский сад №2 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8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«Белочка» г.Нурлат РТ»  </a:t>
            </a:r>
            <a:endParaRPr sz="18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1000"/>
              </a:spcAft>
              <a:defRPr/>
            </a:pPr>
            <a:r>
              <a:rPr lang="ru-RU" sz="1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Воспитатель татарского языка</a:t>
            </a:r>
            <a:endParaRPr sz="1800">
              <a:latin typeface="Calibri"/>
              <a:ea typeface="Calibri"/>
              <a:cs typeface="Times New Roman"/>
            </a:endParaRPr>
          </a:p>
        </p:txBody>
      </p:sp>
      <p:pic>
        <p:nvPicPr>
          <p:cNvPr id="2001377099" name="Рисунок 200137709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13211" y="1019174"/>
            <a:ext cx="3442982" cy="52863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0746143" name="Рисунок 189074614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1124" y="761999"/>
            <a:ext cx="3621625" cy="4857750"/>
          </a:xfrm>
          <a:prstGeom prst="rect">
            <a:avLst/>
          </a:prstGeom>
        </p:spPr>
      </p:pic>
      <p:sp>
        <p:nvSpPr>
          <p:cNvPr id="1912152015" name="Поле 11"/>
          <p:cNvSpPr txBox="1"/>
          <p:nvPr/>
        </p:nvSpPr>
        <p:spPr bwMode="auto">
          <a:xfrm>
            <a:off x="3859249" y="1323616"/>
            <a:ext cx="5270499" cy="437550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Рябова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Мира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Николаевна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«Тюрнясевская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пионервожатая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76739" y="1096162"/>
            <a:ext cx="3782510" cy="483041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97527163" name="Поле 11"/>
          <p:cNvSpPr txBox="1"/>
          <p:nvPr/>
        </p:nvSpPr>
        <p:spPr bwMode="auto">
          <a:xfrm>
            <a:off x="3859249" y="1323616"/>
            <a:ext cx="5270499" cy="437550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Хайруллин Владимир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Николаевич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«Тюрнясевская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математики</a:t>
            </a:r>
          </a:p>
        </p:txBody>
      </p:sp>
      <p:pic>
        <p:nvPicPr>
          <p:cNvPr id="2118376674" name="Рисунок 211837667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6739" y="571500"/>
            <a:ext cx="3827494" cy="56610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sp>
        <p:nvSpPr>
          <p:cNvPr id="20748471" name="Поле 11"/>
          <p:cNvSpPr txBox="1"/>
          <p:nvPr/>
        </p:nvSpPr>
        <p:spPr bwMode="auto">
          <a:xfrm>
            <a:off x="3859249" y="1323616"/>
            <a:ext cx="5270499" cy="437550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Винокурова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Евгения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Геннадьевна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«Тюрнясевская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русского языка и литтературы</a:t>
            </a:r>
          </a:p>
        </p:txBody>
      </p:sp>
      <p:pic>
        <p:nvPicPr>
          <p:cNvPr id="262249752" name="Рисунок 26224975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4718" y="866706"/>
            <a:ext cx="3784593" cy="55957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sp>
        <p:nvSpPr>
          <p:cNvPr id="1803751328" name="Поле 11"/>
          <p:cNvSpPr txBox="1"/>
          <p:nvPr/>
        </p:nvSpPr>
        <p:spPr bwMode="auto">
          <a:xfrm>
            <a:off x="3859249" y="1323616"/>
            <a:ext cx="5270499" cy="437550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Суханов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Николай Петрович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«Тюрнясевская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истории</a:t>
            </a:r>
          </a:p>
        </p:txBody>
      </p:sp>
      <p:pic>
        <p:nvPicPr>
          <p:cNvPr id="462535401" name="Рисунок 46253540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3499" y="1035794"/>
            <a:ext cx="3970374" cy="49511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7735419" name="Рисунок 88773541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14375" y="1349374"/>
            <a:ext cx="2922624" cy="3981449"/>
          </a:xfrm>
          <a:prstGeom prst="rect">
            <a:avLst/>
          </a:prstGeom>
        </p:spPr>
      </p:pic>
      <p:sp>
        <p:nvSpPr>
          <p:cNvPr id="1808700421" name="Поле 11"/>
          <p:cNvSpPr txBox="1"/>
          <p:nvPr/>
        </p:nvSpPr>
        <p:spPr bwMode="auto">
          <a:xfrm>
            <a:off x="3859249" y="1323616"/>
            <a:ext cx="5270499" cy="437550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Казачкова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Нина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Ивановна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«Тюрнясевская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библиотекарь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931075" name="Рисунок 19893107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2208" y="1172889"/>
            <a:ext cx="3259041" cy="4923109"/>
          </a:xfrm>
          <a:prstGeom prst="rect">
            <a:avLst/>
          </a:prstGeom>
        </p:spPr>
      </p:pic>
      <p:sp>
        <p:nvSpPr>
          <p:cNvPr id="2031107804" name="Поле 11"/>
          <p:cNvSpPr txBox="1"/>
          <p:nvPr/>
        </p:nvSpPr>
        <p:spPr bwMode="auto">
          <a:xfrm>
            <a:off x="3351249" y="1323616"/>
            <a:ext cx="5778499" cy="437550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Ксенафонтова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Валентина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Петровна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«Тюрнясевская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химии и биологии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0124760" name="Рисунок 150012475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5135" y="1344736"/>
            <a:ext cx="4501733" cy="3572208"/>
          </a:xfrm>
          <a:prstGeom prst="rect">
            <a:avLst/>
          </a:prstGeom>
        </p:spPr>
      </p:pic>
      <p:sp>
        <p:nvSpPr>
          <p:cNvPr id="1473184113" name="Поле 11"/>
          <p:cNvSpPr txBox="1"/>
          <p:nvPr/>
        </p:nvSpPr>
        <p:spPr bwMode="auto">
          <a:xfrm>
            <a:off x="3859249" y="1323616"/>
            <a:ext cx="5270499" cy="437550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Садыкова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Фатыма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Фаридовна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«Тюрнясевская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татарского языка и литературы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596167" name="Рисунок 29159616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75323" y="1047748"/>
            <a:ext cx="3571177" cy="5079999"/>
          </a:xfrm>
          <a:prstGeom prst="rect">
            <a:avLst/>
          </a:prstGeom>
        </p:spPr>
      </p:pic>
      <p:sp>
        <p:nvSpPr>
          <p:cNvPr id="1819658456" name="Поле 11"/>
          <p:cNvSpPr txBox="1"/>
          <p:nvPr/>
        </p:nvSpPr>
        <p:spPr bwMode="auto">
          <a:xfrm>
            <a:off x="3970374" y="1460499"/>
            <a:ext cx="5159373" cy="4238622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Ярмухаметова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Нина 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Николаевна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«Тюрнясевская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математики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2617901" name="Рисунок 116261790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39749" y="1323616"/>
            <a:ext cx="3354349" cy="4668375"/>
          </a:xfrm>
          <a:prstGeom prst="rect">
            <a:avLst/>
          </a:prstGeom>
        </p:spPr>
      </p:pic>
      <p:sp>
        <p:nvSpPr>
          <p:cNvPr id="1917151116" name="Поле 11"/>
          <p:cNvSpPr txBox="1"/>
          <p:nvPr/>
        </p:nvSpPr>
        <p:spPr bwMode="auto">
          <a:xfrm>
            <a:off x="3859249" y="1323616"/>
            <a:ext cx="5270499" cy="437550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Сороколетов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Сергей Алексеевич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«Тюрнясевская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физики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6579886" name="Рисунок 211657988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2368" y="1545341"/>
            <a:ext cx="3104256" cy="3932057"/>
          </a:xfrm>
          <a:prstGeom prst="rect">
            <a:avLst/>
          </a:prstGeom>
        </p:spPr>
      </p:pic>
      <p:sp>
        <p:nvSpPr>
          <p:cNvPr id="1733108016" name="Поле 11"/>
          <p:cNvSpPr txBox="1"/>
          <p:nvPr/>
        </p:nvSpPr>
        <p:spPr bwMode="auto">
          <a:xfrm>
            <a:off x="3255999" y="1323616"/>
            <a:ext cx="5873749" cy="437550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Сороколетова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Татьяна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Сергеевна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«Тюрнясевская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русского языка и литературы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92954920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9" cy="935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665145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43448" y="1123993"/>
            <a:ext cx="3782509" cy="4830414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713509459" name="Поле 11"/>
          <p:cNvSpPr txBox="1"/>
          <p:nvPr/>
        </p:nvSpPr>
        <p:spPr bwMode="auto">
          <a:xfrm>
            <a:off x="4160872" y="1323615"/>
            <a:ext cx="4952997" cy="415325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Аглямиева </a:t>
            </a:r>
            <a:endParaRPr sz="22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Гольсияр</a:t>
            </a:r>
            <a:endParaRPr sz="22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 Шайдулловна</a:t>
            </a:r>
            <a:endParaRPr sz="18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sz="1800">
                <a:latin typeface="Calibri"/>
                <a:ea typeface="Calibri"/>
                <a:cs typeface="Times New Roman"/>
              </a:rPr>
              <a:t>г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8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МБДОУ «Детский сад №9 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18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«Ёлочка» г.Нурлат РТ»  </a:t>
            </a:r>
            <a:endParaRPr sz="18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Заведующий Детского сада</a:t>
            </a:r>
            <a:endParaRPr sz="1800">
              <a:latin typeface="Calibri"/>
              <a:ea typeface="Calibri"/>
              <a:cs typeface="Times New Roman"/>
            </a:endParaRPr>
          </a:p>
        </p:txBody>
      </p:sp>
      <p:pic>
        <p:nvPicPr>
          <p:cNvPr id="63708287" name="Рисунок 6370828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73474" y="1025780"/>
            <a:ext cx="4322455" cy="47489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7980747" name="Рисунок 76798074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26999" y="1736367"/>
            <a:ext cx="3293757" cy="3873499"/>
          </a:xfrm>
          <a:prstGeom prst="rect">
            <a:avLst/>
          </a:prstGeom>
        </p:spPr>
      </p:pic>
      <p:sp>
        <p:nvSpPr>
          <p:cNvPr id="1174027582" name="Поле 11"/>
          <p:cNvSpPr txBox="1"/>
          <p:nvPr/>
        </p:nvSpPr>
        <p:spPr bwMode="auto">
          <a:xfrm>
            <a:off x="3859249" y="1323616"/>
            <a:ext cx="5270499" cy="437550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Нуруллина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Флюра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Фатыховна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«Тюрнясевская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английского языка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sp>
        <p:nvSpPr>
          <p:cNvPr id="1316260803" name="Поле 11"/>
          <p:cNvSpPr txBox="1"/>
          <p:nvPr/>
        </p:nvSpPr>
        <p:spPr bwMode="auto">
          <a:xfrm>
            <a:off x="2811499" y="1323616"/>
            <a:ext cx="6318249" cy="437550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Рябов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Евгений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Александрович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«Тюрнясевская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ОБЖ и технологии</a:t>
            </a:r>
          </a:p>
        </p:txBody>
      </p:sp>
      <p:pic>
        <p:nvPicPr>
          <p:cNvPr id="396746182" name="Рисунок 39674618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1365293"/>
            <a:ext cx="2889219" cy="43338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80337839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9" cy="935354"/>
          </a:xfrm>
          <a:prstGeom prst="rect">
            <a:avLst/>
          </a:prstGeom>
          <a:noFill/>
          <a:ln>
            <a:noFill/>
          </a:ln>
        </p:spPr>
      </p:pic>
      <p:sp>
        <p:nvSpPr>
          <p:cNvPr id="627108084" name="Поле 11"/>
          <p:cNvSpPr txBox="1"/>
          <p:nvPr/>
        </p:nvSpPr>
        <p:spPr bwMode="auto">
          <a:xfrm>
            <a:off x="3859249" y="1323616"/>
            <a:ext cx="5270499" cy="437550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Михейкина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Людмила Ильинична</a:t>
            </a: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«Тюрнясевская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математики</a:t>
            </a:r>
          </a:p>
        </p:txBody>
      </p:sp>
      <p:pic>
        <p:nvPicPr>
          <p:cNvPr id="99079475" name="Рисунок 9907947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03249" y="1323616"/>
            <a:ext cx="2994780" cy="39930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128" name="Рисунок 211" descr="Описание: C:\Users\NATALI\Desktop\РАБОТА\1060 брендирование\Брендирование\От Кати\Логотип золотой без фона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8107363" y="457200"/>
            <a:ext cx="1676400" cy="935038"/>
          </a:xfrm>
          <a:prstGeom prst="rect">
            <a:avLst/>
          </a:prstGeom>
          <a:noFill/>
        </p:spPr>
      </p:pic>
      <p:sp>
        <p:nvSpPr>
          <p:cNvPr id="4" name="Поле 213"/>
          <p:cNvSpPr txBox="1"/>
          <p:nvPr/>
        </p:nvSpPr>
        <p:spPr bwMode="auto">
          <a:xfrm>
            <a:off x="-24012" y="4964905"/>
            <a:ext cx="2112999" cy="1813719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1000"/>
              </a:spcAft>
              <a:defRPr/>
            </a:pPr>
            <a:r>
              <a:rPr lang="ru-RU" sz="1100">
                <a:ea typeface="Calibri"/>
                <a:cs typeface="Times New Roman"/>
              </a:rPr>
              <a:t>Стаж работы: 44 года</a:t>
            </a:r>
            <a:endParaRPr/>
          </a:p>
          <a:p>
            <a:pPr>
              <a:lnSpc>
                <a:spcPct val="114999"/>
              </a:lnSpc>
              <a:spcAft>
                <a:spcPts val="1000"/>
              </a:spcAft>
              <a:defRPr/>
            </a:pPr>
            <a:r>
              <a:rPr lang="ru-RU" sz="1100">
                <a:ea typeface="Calibri"/>
                <a:cs typeface="Times New Roman"/>
              </a:rPr>
              <a:t>ФИО:Винокуров Геннадий Михайлович</a:t>
            </a:r>
            <a:endParaRPr/>
          </a:p>
          <a:p>
            <a:pPr>
              <a:lnSpc>
                <a:spcPct val="114999"/>
              </a:lnSpc>
              <a:spcAft>
                <a:spcPts val="1000"/>
              </a:spcAft>
              <a:defRPr/>
            </a:pPr>
            <a:r>
              <a:rPr lang="ru-RU" sz="1100">
                <a:ea typeface="Calibri"/>
                <a:cs typeface="Times New Roman"/>
              </a:rPr>
              <a:t>ОУ:</a:t>
            </a:r>
            <a:r>
              <a:rPr sz="11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Школа №61. Куйбышевской жд. г. Нурлат</a:t>
            </a:r>
            <a:endParaRPr/>
          </a:p>
          <a:p>
            <a:pPr>
              <a:lnSpc>
                <a:spcPct val="114999"/>
              </a:lnSpc>
              <a:spcAft>
                <a:spcPts val="1000"/>
              </a:spcAft>
              <a:defRPr/>
            </a:pPr>
            <a:r>
              <a:rPr lang="ru-RU" sz="1100">
                <a:ea typeface="Calibri"/>
                <a:cs typeface="Times New Roman"/>
              </a:rPr>
              <a:t>должность:учитель истории</a:t>
            </a:r>
            <a:endParaRPr/>
          </a:p>
        </p:txBody>
      </p:sp>
      <p:sp>
        <p:nvSpPr>
          <p:cNvPr id="6" name="Поле 215"/>
          <p:cNvSpPr txBox="1"/>
          <p:nvPr/>
        </p:nvSpPr>
        <p:spPr bwMode="auto">
          <a:xfrm>
            <a:off x="2112999" y="5000724"/>
            <a:ext cx="2131394" cy="1777900"/>
          </a:xfrm>
          <a:prstGeom prst="rect">
            <a:avLst/>
          </a:prstGeom>
          <a:solidFill>
            <a:sysClr val="window" lastClr="FFFFFF"/>
          </a:solidFill>
          <a:ln w="6350">
            <a:solidFill>
              <a:schemeClr val="bg1"/>
            </a:solidFill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1000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Стаж работы: 34</a:t>
            </a:r>
            <a:endParaRPr/>
          </a:p>
          <a:p>
            <a:pPr>
              <a:lnSpc>
                <a:spcPct val="114999"/>
              </a:lnSpc>
              <a:spcAft>
                <a:spcPts val="1000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ФИО: Винокурова Раиса Васильевна</a:t>
            </a:r>
            <a:endParaRPr/>
          </a:p>
          <a:p>
            <a:pPr>
              <a:lnSpc>
                <a:spcPct val="114999"/>
              </a:lnSpc>
              <a:spcAft>
                <a:spcPts val="1000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ОУ:</a:t>
            </a:r>
            <a:r>
              <a:rPr lang="ru-RU" sz="1100" b="0" i="0" u="none" strike="noStrike" cap="none" spc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Школа №61. </a:t>
            </a:r>
            <a:endParaRPr lang="ru-RU" sz="11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 b="0" i="0" u="none" strike="noStrike" cap="none" spc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Куйбышевской жд. г. Нурлат</a:t>
            </a:r>
            <a:endParaRPr/>
          </a:p>
          <a:p>
            <a:pPr>
              <a:lnSpc>
                <a:spcPct val="114999"/>
              </a:lnSpc>
              <a:spcAft>
                <a:spcPts val="1000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должность: учитель начальных классов</a:t>
            </a:r>
            <a:endParaRPr/>
          </a:p>
        </p:txBody>
      </p:sp>
      <p:sp>
        <p:nvSpPr>
          <p:cNvPr id="8" name="Поле 217"/>
          <p:cNvSpPr txBox="1"/>
          <p:nvPr/>
        </p:nvSpPr>
        <p:spPr bwMode="auto">
          <a:xfrm>
            <a:off x="4034548" y="5017335"/>
            <a:ext cx="1906624" cy="1761288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1000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Стаж работы: 34</a:t>
            </a:r>
            <a:endParaRPr/>
          </a:p>
          <a:p>
            <a:pPr>
              <a:lnSpc>
                <a:spcPct val="114999"/>
              </a:lnSpc>
              <a:spcAft>
                <a:spcPts val="1000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ФИО: Винокурова Евгения Геннадьевна</a:t>
            </a:r>
            <a:endParaRPr/>
          </a:p>
          <a:p>
            <a:pPr>
              <a:lnSpc>
                <a:spcPct val="114999"/>
              </a:lnSpc>
              <a:spcAft>
                <a:spcPts val="1000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ОУ: Тюрнясевская СОШ</a:t>
            </a:r>
            <a:endParaRPr/>
          </a:p>
          <a:p>
            <a:pPr>
              <a:lnSpc>
                <a:spcPct val="114999"/>
              </a:lnSpc>
              <a:spcAft>
                <a:spcPts val="1000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должность: учитель русского языка </a:t>
            </a:r>
            <a:endParaRPr/>
          </a:p>
        </p:txBody>
      </p:sp>
      <p:sp>
        <p:nvSpPr>
          <p:cNvPr id="9" name="Поле 218"/>
          <p:cNvSpPr txBox="1"/>
          <p:nvPr/>
        </p:nvSpPr>
        <p:spPr bwMode="auto">
          <a:xfrm>
            <a:off x="242887" y="1382891"/>
            <a:ext cx="8702676" cy="461933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1000"/>
              </a:spcAft>
              <a:defRPr/>
            </a:pPr>
            <a:r>
              <a:rPr lang="ru-RU" sz="20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Династия: Винокуровых- Хайруллиных, Общий стаж: </a:t>
            </a:r>
            <a:r>
              <a:rPr lang="ru-RU" sz="2000" b="0" u="sng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155 лет</a:t>
            </a:r>
            <a:r>
              <a:rPr lang="ru-RU" sz="20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 </a:t>
            </a:r>
          </a:p>
        </p:txBody>
      </p:sp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45772"/>
            <a:ext cx="182988" cy="36579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0" y="-45666"/>
            <a:ext cx="182988" cy="146307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7200" b="1" i="0" u="none" strike="noStrike" cap="none">
              <a:ln>
                <a:noFill/>
              </a:ln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0" y="960172"/>
            <a:ext cx="182988" cy="36579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84728" y="-142965"/>
            <a:ext cx="7699779" cy="1188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Династии</a:t>
            </a:r>
            <a:endParaRPr lang="ru-RU" sz="60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809542842" name="Рисунок 80954284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24012" y="2123100"/>
            <a:ext cx="2161025" cy="2841803"/>
          </a:xfrm>
          <a:prstGeom prst="rect">
            <a:avLst/>
          </a:prstGeom>
        </p:spPr>
      </p:pic>
      <p:pic>
        <p:nvPicPr>
          <p:cNvPr id="1553197430" name="Рисунок 155319742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112999" y="2270124"/>
            <a:ext cx="1591879" cy="2547755"/>
          </a:xfrm>
          <a:prstGeom prst="rect">
            <a:avLst/>
          </a:prstGeom>
        </p:spPr>
      </p:pic>
      <p:pic>
        <p:nvPicPr>
          <p:cNvPr id="285255074" name="Рисунок 285255073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741343" y="2362199"/>
            <a:ext cx="1790983" cy="2455678"/>
          </a:xfrm>
          <a:prstGeom prst="rect">
            <a:avLst/>
          </a:prstGeom>
        </p:spPr>
      </p:pic>
      <p:pic>
        <p:nvPicPr>
          <p:cNvPr id="666513979" name="Рисунок 666513978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7457326" y="2963681"/>
            <a:ext cx="1686671" cy="1851386"/>
          </a:xfrm>
          <a:prstGeom prst="rect">
            <a:avLst/>
          </a:prstGeom>
        </p:spPr>
      </p:pic>
      <p:pic>
        <p:nvPicPr>
          <p:cNvPr id="2052985320" name="Рисунок 2052985319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5611199" y="2270123"/>
            <a:ext cx="1884168" cy="2786763"/>
          </a:xfrm>
          <a:prstGeom prst="rect">
            <a:avLst/>
          </a:prstGeom>
        </p:spPr>
      </p:pic>
      <p:sp>
        <p:nvSpPr>
          <p:cNvPr id="317455575" name="Поле 217"/>
          <p:cNvSpPr txBox="1"/>
          <p:nvPr/>
        </p:nvSpPr>
        <p:spPr bwMode="auto">
          <a:xfrm>
            <a:off x="4034547" y="5017334"/>
            <a:ext cx="1906623" cy="1761288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Стаж работы: 34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ФИО: Винокурова Евгения Геннадьевна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ОУ: Тюрнясевская СОШ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должность: учитель русского языка </a:t>
            </a:r>
            <a:endParaRPr/>
          </a:p>
        </p:txBody>
      </p:sp>
      <p:sp>
        <p:nvSpPr>
          <p:cNvPr id="1519640838" name="Поле 217"/>
          <p:cNvSpPr txBox="1"/>
          <p:nvPr/>
        </p:nvSpPr>
        <p:spPr bwMode="auto">
          <a:xfrm>
            <a:off x="5750671" y="5056890"/>
            <a:ext cx="1906623" cy="1761288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Стаж работы:30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ФИО: Хайруллин Владимир Николаевич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ОУ: Тюрнясевская СОШ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должность: учитель математики</a:t>
            </a:r>
            <a:endParaRPr/>
          </a:p>
        </p:txBody>
      </p:sp>
      <p:sp>
        <p:nvSpPr>
          <p:cNvPr id="913155058" name="Поле 217"/>
          <p:cNvSpPr txBox="1"/>
          <p:nvPr/>
        </p:nvSpPr>
        <p:spPr bwMode="auto">
          <a:xfrm>
            <a:off x="7590547" y="5017334"/>
            <a:ext cx="1906623" cy="1761288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Стаж работы: 13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ФИО: Хайруллин Роман Владимирович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ОУ: Тюрнясевская СОШ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должность: учитель географии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33168830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020271" y="116631"/>
            <a:ext cx="1890712" cy="1054099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28867477" name="Прямоугольник 1"/>
          <p:cNvSpPr/>
          <p:nvPr/>
        </p:nvSpPr>
        <p:spPr bwMode="auto">
          <a:xfrm>
            <a:off x="539550" y="-5476871"/>
            <a:ext cx="8209197" cy="4480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>
                <a:solidFill>
                  <a:srgbClr val="0070C0"/>
                </a:solidFill>
                <a:latin typeface="Monotype Corsiva"/>
              </a:rPr>
              <a:t>Ветераны</a:t>
            </a:r>
            <a:endParaRPr/>
          </a:p>
          <a:p>
            <a:pPr algn="ctr">
              <a:defRPr/>
            </a:pPr>
            <a:r>
              <a:rPr lang="ru-RU" sz="4800" b="1">
                <a:solidFill>
                  <a:srgbClr val="0070C0"/>
                </a:solidFill>
                <a:latin typeface="Monotype Corsiva"/>
              </a:rPr>
              <a:t>педагогического трутроуда</a:t>
            </a:r>
            <a:endParaRPr/>
          </a:p>
          <a:p>
            <a:pPr algn="ctr">
              <a:defRPr/>
            </a:pPr>
            <a:r>
              <a:rPr lang="ru-RU" sz="4800" b="1">
                <a:solidFill>
                  <a:srgbClr val="0070C0"/>
                </a:solidFill>
                <a:latin typeface="Monotype Corsiva"/>
              </a:rPr>
              <a:t>Нурлатского муниципального района</a:t>
            </a:r>
          </a:p>
        </p:txBody>
      </p:sp>
      <p:sp>
        <p:nvSpPr>
          <p:cNvPr id="2099642429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3"/>
            <a:ext cx="7772400" cy="1470024"/>
          </a:xfrm>
        </p:spPr>
        <p:txBody>
          <a:bodyPr/>
          <a:lstStyle/>
          <a:p>
            <a:pPr>
              <a:defRPr/>
            </a:pPr>
            <a:r>
              <a:rPr/>
              <a:t>МБОУ «Егоркинская  СОШ»</a:t>
            </a:r>
          </a:p>
        </p:txBody>
      </p:sp>
      <p:sp>
        <p:nvSpPr>
          <p:cNvPr id="1647993436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/>
              <a:t>Ветераны и династии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59321240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7" cy="935353"/>
          </a:xfrm>
          <a:prstGeom prst="rect">
            <a:avLst/>
          </a:prstGeom>
          <a:noFill/>
          <a:ln>
            <a:noFill/>
          </a:ln>
        </p:spPr>
      </p:pic>
      <p:sp>
        <p:nvSpPr>
          <p:cNvPr id="1425963709" name="Поле 11"/>
          <p:cNvSpPr txBox="1"/>
          <p:nvPr/>
        </p:nvSpPr>
        <p:spPr bwMode="auto">
          <a:xfrm>
            <a:off x="3792573" y="1290457"/>
            <a:ext cx="5270499" cy="4375505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Жилина Татьяна Анатольевна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«Егоркинская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Директор школы, учитель русского языка и литературы</a:t>
            </a:r>
          </a:p>
        </p:txBody>
      </p:sp>
      <p:pic>
        <p:nvPicPr>
          <p:cNvPr id="400989480" name="Рисунок 40098947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72195" y="1257299"/>
            <a:ext cx="3149977" cy="4441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04826354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7" cy="935353"/>
          </a:xfrm>
          <a:prstGeom prst="rect">
            <a:avLst/>
          </a:prstGeom>
          <a:noFill/>
          <a:ln>
            <a:noFill/>
          </a:ln>
        </p:spPr>
      </p:pic>
      <p:sp>
        <p:nvSpPr>
          <p:cNvPr id="2060566846" name="Поле 11"/>
          <p:cNvSpPr txBox="1"/>
          <p:nvPr/>
        </p:nvSpPr>
        <p:spPr bwMode="auto">
          <a:xfrm>
            <a:off x="3792573" y="1290457"/>
            <a:ext cx="5270499" cy="4375505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Белова 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Антонина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Алексеевна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«Егоркинская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Заместитель директора по УР, учитель математики</a:t>
            </a:r>
          </a:p>
        </p:txBody>
      </p:sp>
      <p:pic>
        <p:nvPicPr>
          <p:cNvPr id="1574450632" name="Рисунок 157445063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9911" y="1290457"/>
            <a:ext cx="3632731" cy="42211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99124277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7" cy="935353"/>
          </a:xfrm>
          <a:prstGeom prst="rect">
            <a:avLst/>
          </a:prstGeom>
          <a:noFill/>
          <a:ln>
            <a:noFill/>
          </a:ln>
        </p:spPr>
      </p:pic>
      <p:sp>
        <p:nvSpPr>
          <p:cNvPr id="340230702" name="Поле 11"/>
          <p:cNvSpPr txBox="1"/>
          <p:nvPr/>
        </p:nvSpPr>
        <p:spPr bwMode="auto">
          <a:xfrm>
            <a:off x="3995936" y="1268760"/>
            <a:ext cx="5270499" cy="5400600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 dirty="0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Алексеева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 dirty="0" err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Иннеса</a:t>
            </a:r>
            <a:endParaRPr lang="ru-RU" sz="3600" b="1" dirty="0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 dirty="0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Ивановна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endParaRPr lang="ru-RU" sz="11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</a:t>
            </a:r>
            <a:r>
              <a:rPr lang="ru-RU" sz="2400" b="1" dirty="0" err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Егоркинская</a:t>
            </a:r>
            <a:r>
              <a:rPr lang="ru-RU" sz="2400" b="1" dirty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СОШ»</a:t>
            </a:r>
            <a:r>
              <a:rPr lang="ru-RU" sz="8000" b="1" dirty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800" b="0" dirty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</a:t>
            </a:r>
            <a:endParaRPr lang="ru-RU" sz="2800" b="0" dirty="0" smtClean="0">
              <a:solidFill>
                <a:srgbClr val="0070C0"/>
              </a:solidFill>
              <a:latin typeface="Tibetan Machine Uni"/>
              <a:ea typeface="Calibri"/>
              <a:cs typeface="Tibetan Machine Uni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800" b="0" dirty="0" smtClean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начальных </a:t>
            </a:r>
            <a:r>
              <a:rPr lang="ru-RU" sz="2800" b="0" dirty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классов</a:t>
            </a:r>
          </a:p>
        </p:txBody>
      </p:sp>
      <p:pic>
        <p:nvPicPr>
          <p:cNvPr id="126587601" name="Рисунок 12658760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rot="5400000">
            <a:off x="-681618" y="1229414"/>
            <a:ext cx="5727721" cy="45815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25761966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7" cy="935353"/>
          </a:xfrm>
          <a:prstGeom prst="rect">
            <a:avLst/>
          </a:prstGeom>
          <a:noFill/>
          <a:ln>
            <a:noFill/>
          </a:ln>
        </p:spPr>
      </p:pic>
      <p:sp>
        <p:nvSpPr>
          <p:cNvPr id="2022611137" name="Поле 11"/>
          <p:cNvSpPr txBox="1"/>
          <p:nvPr/>
        </p:nvSpPr>
        <p:spPr bwMode="auto">
          <a:xfrm>
            <a:off x="3792573" y="1290457"/>
            <a:ext cx="5270499" cy="4375505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Терентьев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Андрей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Степанович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«Егоркинская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Заместитель директора по УР, </a:t>
            </a:r>
            <a:r>
              <a:rPr lang="ru-RU" sz="2800" b="0" i="0" u="none" strike="noStrike" cap="none" spc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химии</a:t>
            </a:r>
            <a:endParaRPr lang="ru-RU" sz="2800" b="0">
              <a:solidFill>
                <a:srgbClr val="0070C0"/>
              </a:solidFill>
              <a:latin typeface="Tibetan Machine Uni"/>
              <a:ea typeface="Calibri"/>
              <a:cs typeface="Tibetan Machine Uni"/>
            </a:endParaRPr>
          </a:p>
        </p:txBody>
      </p:sp>
      <p:pic>
        <p:nvPicPr>
          <p:cNvPr id="436591183" name="Рисунок 43659118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27190" y="1139823"/>
            <a:ext cx="3174883" cy="46767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7522935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7" cy="935353"/>
          </a:xfrm>
          <a:prstGeom prst="rect">
            <a:avLst/>
          </a:prstGeom>
          <a:noFill/>
          <a:ln>
            <a:noFill/>
          </a:ln>
        </p:spPr>
      </p:pic>
      <p:sp>
        <p:nvSpPr>
          <p:cNvPr id="1339328199" name="Поле 11"/>
          <p:cNvSpPr txBox="1"/>
          <p:nvPr/>
        </p:nvSpPr>
        <p:spPr bwMode="auto">
          <a:xfrm>
            <a:off x="3792573" y="1290457"/>
            <a:ext cx="5270499" cy="4375505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Маркова Анна Георгиевна 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endParaRPr lang="ru-RU" sz="20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«Егоркинская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русского языка и литературы</a:t>
            </a:r>
          </a:p>
        </p:txBody>
      </p:sp>
      <p:pic>
        <p:nvPicPr>
          <p:cNvPr id="1040590288" name="Рисунок 104059028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78133" y="1290456"/>
            <a:ext cx="3223938" cy="39918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60833" y="1076369"/>
            <a:ext cx="3782510" cy="483041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696627294" name="Поле 11"/>
          <p:cNvSpPr txBox="1"/>
          <p:nvPr/>
        </p:nvSpPr>
        <p:spPr bwMode="auto">
          <a:xfrm>
            <a:off x="4160874" y="1323617"/>
            <a:ext cx="4952998" cy="437550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Ишкенеева</a:t>
            </a:r>
            <a:endParaRPr sz="22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Мадина </a:t>
            </a:r>
            <a:endParaRPr sz="22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Киямовна</a:t>
            </a:r>
            <a:endParaRPr sz="2200" b="1"/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endParaRPr sz="22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МБДОУ «Детский сад №9 «Ёлочка»г.Нурлат РТ»</a:t>
            </a:r>
            <a:endParaRPr sz="1800" b="0">
              <a:solidFill>
                <a:srgbClr val="0070C0"/>
              </a:solidFill>
              <a:latin typeface="Tibetan Machine Uni"/>
              <a:ea typeface="Calibri"/>
              <a:cs typeface="Tibetan Machine Uni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1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Старший воспитатель</a:t>
            </a:r>
            <a:endParaRPr sz="1800">
              <a:latin typeface="Calibri"/>
              <a:ea typeface="Calibri"/>
              <a:cs typeface="Times New Roman"/>
            </a:endParaRPr>
          </a:p>
        </p:txBody>
      </p:sp>
      <p:pic>
        <p:nvPicPr>
          <p:cNvPr id="1482753261" name="Рисунок 1482753260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07999" y="1076369"/>
            <a:ext cx="3635374" cy="51322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51210499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7" cy="935353"/>
          </a:xfrm>
          <a:prstGeom prst="rect">
            <a:avLst/>
          </a:prstGeom>
          <a:noFill/>
          <a:ln>
            <a:noFill/>
          </a:ln>
        </p:spPr>
      </p:pic>
      <p:sp>
        <p:nvSpPr>
          <p:cNvPr id="1234174563" name="Поле 11"/>
          <p:cNvSpPr txBox="1"/>
          <p:nvPr/>
        </p:nvSpPr>
        <p:spPr bwMode="auto">
          <a:xfrm>
            <a:off x="3792573" y="1290457"/>
            <a:ext cx="5270499" cy="4375505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Сулейманова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Юлия Петровна 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endParaRPr lang="ru-RU" sz="20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«Егоркинская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начальных классов</a:t>
            </a:r>
          </a:p>
        </p:txBody>
      </p:sp>
      <p:pic>
        <p:nvPicPr>
          <p:cNvPr id="102630033" name="Рисунок 10263003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97573" y="1273991"/>
            <a:ext cx="3408625" cy="44084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3393566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7" cy="935353"/>
          </a:xfrm>
          <a:prstGeom prst="rect">
            <a:avLst/>
          </a:prstGeom>
          <a:noFill/>
          <a:ln>
            <a:noFill/>
          </a:ln>
        </p:spPr>
      </p:pic>
      <p:sp>
        <p:nvSpPr>
          <p:cNvPr id="121306088" name="Поле 11"/>
          <p:cNvSpPr txBox="1"/>
          <p:nvPr/>
        </p:nvSpPr>
        <p:spPr bwMode="auto">
          <a:xfrm>
            <a:off x="3792573" y="1290457"/>
            <a:ext cx="5270499" cy="4375505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Григорьева 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Людмила Алексеевна 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endParaRPr lang="ru-RU" sz="20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«Егоркинская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начальных классов</a:t>
            </a:r>
          </a:p>
        </p:txBody>
      </p:sp>
      <p:pic>
        <p:nvPicPr>
          <p:cNvPr id="287594596" name="Рисунок 28759459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55592" y="1290455"/>
            <a:ext cx="3545795" cy="43755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75658866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7" cy="935353"/>
          </a:xfrm>
          <a:prstGeom prst="rect">
            <a:avLst/>
          </a:prstGeom>
          <a:noFill/>
          <a:ln>
            <a:noFill/>
          </a:ln>
        </p:spPr>
      </p:pic>
      <p:sp>
        <p:nvSpPr>
          <p:cNvPr id="900797768" name="Поле 11"/>
          <p:cNvSpPr txBox="1"/>
          <p:nvPr/>
        </p:nvSpPr>
        <p:spPr bwMode="auto">
          <a:xfrm>
            <a:off x="3792573" y="1290457"/>
            <a:ext cx="5270499" cy="4375505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Трофимова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Антонида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Ильинична 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endParaRPr lang="ru-RU" sz="20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«Егоркинская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физической культуры</a:t>
            </a:r>
          </a:p>
        </p:txBody>
      </p:sp>
      <p:pic>
        <p:nvPicPr>
          <p:cNvPr id="1028201202" name="Рисунок 102820120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31774" y="1290455"/>
            <a:ext cx="3370379" cy="43755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409904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7" cy="935353"/>
          </a:xfrm>
          <a:prstGeom prst="rect">
            <a:avLst/>
          </a:prstGeom>
          <a:noFill/>
          <a:ln>
            <a:noFill/>
          </a:ln>
        </p:spPr>
      </p:pic>
      <p:sp>
        <p:nvSpPr>
          <p:cNvPr id="598957137" name="Поле 11"/>
          <p:cNvSpPr txBox="1"/>
          <p:nvPr/>
        </p:nvSpPr>
        <p:spPr bwMode="auto">
          <a:xfrm>
            <a:off x="3792573" y="1290457"/>
            <a:ext cx="5270499" cy="4375505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Белов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Юрий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 Ильич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endParaRPr lang="ru-RU" sz="20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«Егоркинская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технологии</a:t>
            </a:r>
          </a:p>
        </p:txBody>
      </p:sp>
      <p:pic>
        <p:nvPicPr>
          <p:cNvPr id="1759485606" name="Рисунок 175948560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29573" y="1192209"/>
            <a:ext cx="3468074" cy="4572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38593434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7" cy="935353"/>
          </a:xfrm>
          <a:prstGeom prst="rect">
            <a:avLst/>
          </a:prstGeom>
          <a:noFill/>
          <a:ln>
            <a:noFill/>
          </a:ln>
        </p:spPr>
      </p:pic>
      <p:sp>
        <p:nvSpPr>
          <p:cNvPr id="1209942054" name="Поле 11"/>
          <p:cNvSpPr txBox="1"/>
          <p:nvPr/>
        </p:nvSpPr>
        <p:spPr bwMode="auto">
          <a:xfrm>
            <a:off x="3792573" y="1290455"/>
            <a:ext cx="5270499" cy="446404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Яллина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Алефтина 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Андреевна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endParaRPr lang="ru-RU" sz="20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«Егоркинская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математики</a:t>
            </a:r>
          </a:p>
        </p:txBody>
      </p:sp>
      <p:pic>
        <p:nvPicPr>
          <p:cNvPr id="1340094110" name="Рисунок 134009410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7976" y="1290455"/>
            <a:ext cx="3581719" cy="44640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8486039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7" cy="935353"/>
          </a:xfrm>
          <a:prstGeom prst="rect">
            <a:avLst/>
          </a:prstGeom>
          <a:noFill/>
          <a:ln>
            <a:noFill/>
          </a:ln>
        </p:spPr>
      </p:pic>
      <p:sp>
        <p:nvSpPr>
          <p:cNvPr id="1121407973" name="Поле 11"/>
          <p:cNvSpPr txBox="1"/>
          <p:nvPr/>
        </p:nvSpPr>
        <p:spPr bwMode="auto">
          <a:xfrm>
            <a:off x="3792573" y="1290457"/>
            <a:ext cx="5270499" cy="4375505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Яковлева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Валентина    Анатольевна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endParaRPr lang="ru-RU" sz="20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«Егоркинская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английского </a:t>
            </a:r>
          </a:p>
          <a:p>
            <a:pPr algn="ctr">
              <a:lnSpc>
                <a:spcPct val="114999"/>
              </a:lnSpc>
              <a:spcAft>
                <a:spcPts val="997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языка</a:t>
            </a:r>
          </a:p>
        </p:txBody>
      </p:sp>
      <p:pic>
        <p:nvPicPr>
          <p:cNvPr id="1512753075" name="Рисунок 1512753074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74" y="1800000"/>
            <a:ext cx="1800000" cy="1800000"/>
          </a:xfrm>
          <a:prstGeom prst="rect">
            <a:avLst/>
          </a:prstGeom>
        </p:spPr>
      </p:pic>
      <p:pic>
        <p:nvPicPr>
          <p:cNvPr id="1521686886" name="Рисунок 152168688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23161" y="1290455"/>
            <a:ext cx="2820623" cy="43102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48011380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6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159233024" name="Поле 11"/>
          <p:cNvSpPr txBox="1"/>
          <p:nvPr/>
        </p:nvSpPr>
        <p:spPr bwMode="auto">
          <a:xfrm>
            <a:off x="3792573" y="1290455"/>
            <a:ext cx="5270499" cy="4375504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7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Ефремова </a:t>
            </a:r>
          </a:p>
          <a:p>
            <a:pPr algn="ctr">
              <a:lnSpc>
                <a:spcPct val="114999"/>
              </a:lnSpc>
              <a:spcAft>
                <a:spcPts val="997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Светлана </a:t>
            </a:r>
          </a:p>
          <a:p>
            <a:pPr algn="ctr">
              <a:lnSpc>
                <a:spcPct val="114999"/>
              </a:lnSpc>
              <a:spcAft>
                <a:spcPts val="997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Семеновна</a:t>
            </a:r>
          </a:p>
          <a:p>
            <a:pPr algn="ctr">
              <a:lnSpc>
                <a:spcPct val="114999"/>
              </a:lnSpc>
              <a:spcAft>
                <a:spcPts val="997"/>
              </a:spcAft>
              <a:defRPr/>
            </a:pPr>
            <a:endParaRPr lang="ru-RU" sz="20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7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«Егоркинская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7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музыки</a:t>
            </a:r>
          </a:p>
        </p:txBody>
      </p:sp>
      <p:pic>
        <p:nvPicPr>
          <p:cNvPr id="491953162" name="Рисунок 491953161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73" y="1800000"/>
            <a:ext cx="1800000" cy="1800000"/>
          </a:xfrm>
          <a:prstGeom prst="rect">
            <a:avLst/>
          </a:prstGeom>
        </p:spPr>
      </p:pic>
      <p:pic>
        <p:nvPicPr>
          <p:cNvPr id="1334845969" name="Рисунок 133484596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18972" y="1290454"/>
            <a:ext cx="3380685" cy="4375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4681879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5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50994354" name="Поле 11"/>
          <p:cNvSpPr txBox="1"/>
          <p:nvPr/>
        </p:nvSpPr>
        <p:spPr bwMode="auto">
          <a:xfrm>
            <a:off x="3334724" y="1290454"/>
            <a:ext cx="5728346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Терентьева Галина Владимировна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endParaRPr lang="ru-RU" sz="6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«Егоркинская СОШ»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36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endParaRPr lang="ru-RU" sz="300" b="0">
              <a:solidFill>
                <a:srgbClr val="0070C0"/>
              </a:solidFill>
              <a:latin typeface="Tibetan Machine Uni"/>
              <a:ea typeface="Calibri"/>
              <a:cs typeface="Tibetan Machine Uni"/>
            </a:endParaRP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6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родного (чувашского) языка, заместитель директора по воспитательной работе</a:t>
            </a: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</a:p>
        </p:txBody>
      </p:sp>
      <p:pic>
        <p:nvPicPr>
          <p:cNvPr id="1340934390" name="Рисунок 1340934389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72" y="1800000"/>
            <a:ext cx="1800000" cy="1800000"/>
          </a:xfrm>
          <a:prstGeom prst="rect">
            <a:avLst/>
          </a:prstGeom>
        </p:spPr>
      </p:pic>
      <p:pic>
        <p:nvPicPr>
          <p:cNvPr id="693991861" name="Рисунок 69399186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8227" y="1356735"/>
            <a:ext cx="3189322" cy="42429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3339191" name="TextBox 793339190"/>
          <p:cNvSpPr txBox="1"/>
          <p:nvPr/>
        </p:nvSpPr>
        <p:spPr bwMode="auto">
          <a:xfrm>
            <a:off x="449667" y="2199168"/>
            <a:ext cx="8283744" cy="155451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/>
              <a:t>    </a:t>
            </a:r>
            <a:r>
              <a:rPr sz="3200"/>
              <a:t>Муниципальное  бюджетное дошкольное      образовательное учреждение </a:t>
            </a:r>
          </a:p>
          <a:p>
            <a:pPr algn="l">
              <a:defRPr/>
            </a:pPr>
            <a:r>
              <a:rPr sz="3200"/>
              <a:t>«Детский сад №11 «Пчелка»  г. Нурлат РТ</a:t>
            </a:r>
          </a:p>
        </p:txBody>
      </p:sp>
      <p:sp>
        <p:nvSpPr>
          <p:cNvPr id="1824551341" name="TextBox 1824551340"/>
          <p:cNvSpPr txBox="1"/>
          <p:nvPr/>
        </p:nvSpPr>
        <p:spPr bwMode="auto">
          <a:xfrm>
            <a:off x="1654299" y="3978086"/>
            <a:ext cx="5301027" cy="57915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/>
              <a:t>            </a:t>
            </a:r>
            <a:r>
              <a:rPr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sz="3200">
                <a:solidFill>
                  <a:schemeClr val="bg1">
                    <a:lumMod val="75000"/>
                  </a:schemeClr>
                </a:solidFill>
              </a:rPr>
              <a:t> Ветераны и династии</a:t>
            </a:r>
            <a:endParaRPr sz="3200"/>
          </a:p>
        </p:txBody>
      </p:sp>
      <p:pic>
        <p:nvPicPr>
          <p:cNvPr id="65727441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25359761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5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617846164" name="Поле 11"/>
          <p:cNvSpPr txBox="1"/>
          <p:nvPr/>
        </p:nvSpPr>
        <p:spPr bwMode="auto">
          <a:xfrm>
            <a:off x="3792573" y="1290454"/>
            <a:ext cx="5270499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Корнева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Татьяна 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николаевна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endParaRPr lang="ru-RU" sz="20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«Детский сад №11 «Пчелка»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Воспитатель</a:t>
            </a:r>
          </a:p>
        </p:txBody>
      </p:sp>
      <p:pic>
        <p:nvPicPr>
          <p:cNvPr id="1070590874" name="Рисунок 1070590873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72" y="1800000"/>
            <a:ext cx="1800000" cy="1800000"/>
          </a:xfrm>
          <a:prstGeom prst="rect">
            <a:avLst/>
          </a:prstGeom>
        </p:spPr>
      </p:pic>
      <p:pic>
        <p:nvPicPr>
          <p:cNvPr id="2138207783" name="Рисунок 213820778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17668" y="1290454"/>
            <a:ext cx="3488732" cy="4375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87833" y="1123994"/>
            <a:ext cx="3782510" cy="483041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675435847" name="Поле 11"/>
          <p:cNvSpPr txBox="1"/>
          <p:nvPr/>
        </p:nvSpPr>
        <p:spPr bwMode="auto">
          <a:xfrm>
            <a:off x="4160873" y="1323616"/>
            <a:ext cx="4965050" cy="4375505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Членова </a:t>
            </a:r>
            <a:endParaRPr sz="22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Галина</a:t>
            </a:r>
            <a:endParaRPr sz="22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 Николаевна</a:t>
            </a:r>
            <a:endParaRPr sz="18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sz="1800" b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МБДОУ «Детский сад№9 «Ёлочка»г.Нурлат РТ» </a:t>
            </a:r>
            <a:endParaRPr sz="18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800" b="1">
                <a:latin typeface="Tibetan Machine Uni"/>
                <a:ea typeface="Calibri"/>
                <a:cs typeface="Tibetan Machine Uni"/>
              </a:rPr>
              <a:t>Музыкальный 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1800" b="1">
                <a:latin typeface="Tibetan Machine Uni"/>
                <a:ea typeface="Calibri"/>
                <a:cs typeface="Tibetan Machine Uni"/>
              </a:rPr>
              <a:t>руководитель</a:t>
            </a:r>
            <a:endParaRPr sz="1800" b="1">
              <a:latin typeface="Tibetan Machine Uni"/>
              <a:cs typeface="Tibetan Machine Uni"/>
            </a:endParaRPr>
          </a:p>
        </p:txBody>
      </p:sp>
      <p:pic>
        <p:nvPicPr>
          <p:cNvPr id="101681074" name="Рисунок 10168107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87833" y="1000124"/>
            <a:ext cx="3782509" cy="51821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0388580" name="TextBox 300388579"/>
          <p:cNvSpPr txBox="1"/>
          <p:nvPr/>
        </p:nvSpPr>
        <p:spPr bwMode="auto">
          <a:xfrm>
            <a:off x="449667" y="2199150"/>
            <a:ext cx="8279136" cy="204219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dirty="0"/>
              <a:t>    </a:t>
            </a:r>
            <a:r>
              <a:rPr sz="3200" dirty="0"/>
              <a:t>МАДОУ «</a:t>
            </a:r>
            <a:r>
              <a:rPr sz="3200" dirty="0" err="1"/>
              <a:t>Детский</a:t>
            </a:r>
            <a:r>
              <a:rPr sz="3200" dirty="0"/>
              <a:t> </a:t>
            </a:r>
            <a:r>
              <a:rPr sz="3200" dirty="0" err="1"/>
              <a:t>сад</a:t>
            </a:r>
            <a:r>
              <a:rPr sz="3200" dirty="0"/>
              <a:t> №5 </a:t>
            </a:r>
            <a:endParaRPr lang="ru-RU" sz="3200" dirty="0" smtClean="0"/>
          </a:p>
          <a:p>
            <a:pPr algn="ctr">
              <a:defRPr/>
            </a:pPr>
            <a:r>
              <a:rPr sz="3200" dirty="0" smtClean="0"/>
              <a:t>«</a:t>
            </a:r>
            <a:r>
              <a:rPr sz="3200" dirty="0" err="1"/>
              <a:t>Камыр</a:t>
            </a:r>
            <a:r>
              <a:rPr sz="3200" dirty="0"/>
              <a:t> </a:t>
            </a:r>
            <a:r>
              <a:rPr sz="3200" dirty="0" err="1"/>
              <a:t>Батыр</a:t>
            </a:r>
            <a:r>
              <a:rPr sz="3200" dirty="0"/>
              <a:t>» </a:t>
            </a:r>
          </a:p>
          <a:p>
            <a:pPr algn="ctr">
              <a:defRPr/>
            </a:pPr>
            <a:r>
              <a:rPr sz="3200" dirty="0"/>
              <a:t>      </a:t>
            </a:r>
            <a:r>
              <a:rPr sz="3200" dirty="0" err="1"/>
              <a:t>общеразвивающего</a:t>
            </a:r>
            <a:r>
              <a:rPr sz="3200" dirty="0"/>
              <a:t> </a:t>
            </a:r>
            <a:r>
              <a:rPr sz="3200" dirty="0" err="1"/>
              <a:t>вида</a:t>
            </a:r>
            <a:r>
              <a:rPr sz="3200" dirty="0"/>
              <a:t>» </a:t>
            </a:r>
            <a:endParaRPr lang="ru-RU" sz="3200" dirty="0" smtClean="0"/>
          </a:p>
          <a:p>
            <a:pPr algn="ctr">
              <a:defRPr/>
            </a:pPr>
            <a:r>
              <a:rPr sz="3200" dirty="0" smtClean="0"/>
              <a:t>г</a:t>
            </a:r>
            <a:r>
              <a:rPr sz="3200" dirty="0"/>
              <a:t>. </a:t>
            </a:r>
            <a:r>
              <a:rPr sz="3200" dirty="0" err="1"/>
              <a:t>Нурлат</a:t>
            </a:r>
            <a:r>
              <a:rPr sz="3200" dirty="0"/>
              <a:t> РТ</a:t>
            </a:r>
          </a:p>
        </p:txBody>
      </p:sp>
      <p:sp>
        <p:nvSpPr>
          <p:cNvPr id="1697636187" name="TextBox 1697636186"/>
          <p:cNvSpPr txBox="1"/>
          <p:nvPr/>
        </p:nvSpPr>
        <p:spPr bwMode="auto">
          <a:xfrm>
            <a:off x="1654299" y="3978085"/>
            <a:ext cx="5301027" cy="57915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/>
              <a:t>            </a:t>
            </a:r>
            <a:r>
              <a:rPr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sz="3200">
                <a:solidFill>
                  <a:schemeClr val="bg1">
                    <a:lumMod val="75000"/>
                  </a:schemeClr>
                </a:solidFill>
              </a:rPr>
              <a:t> Ветераны и династии</a:t>
            </a:r>
            <a:endParaRPr sz="3200"/>
          </a:p>
        </p:txBody>
      </p:sp>
      <p:pic>
        <p:nvPicPr>
          <p:cNvPr id="1753834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65443609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5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900442218" name="Поле 11"/>
          <p:cNvSpPr txBox="1"/>
          <p:nvPr/>
        </p:nvSpPr>
        <p:spPr bwMode="auto">
          <a:xfrm>
            <a:off x="3563325" y="1290454"/>
            <a:ext cx="5686425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 dirty="0" err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Марданшина</a:t>
            </a:r>
            <a:r>
              <a:rPr lang="ru-RU" sz="3600" b="1" dirty="0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  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 dirty="0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Венера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 dirty="0" err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Шакировна</a:t>
            </a:r>
            <a:endParaRPr lang="ru-RU" sz="3600" b="1" dirty="0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spcAft>
                <a:spcPts val="996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МАДОУ </a:t>
            </a:r>
            <a:r>
              <a:rPr lang="ru-RU" sz="2400" b="1" dirty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«Детский сад №5 «</a:t>
            </a:r>
            <a:r>
              <a:rPr lang="ru-RU" sz="2400" b="1" dirty="0" err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Камыр</a:t>
            </a:r>
            <a:r>
              <a:rPr lang="ru-RU" sz="2400" b="1" dirty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Батыр» общеразвивающего </a:t>
            </a:r>
            <a:r>
              <a:rPr lang="ru-RU" sz="2400" b="1" dirty="0" smtClean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вида»</a:t>
            </a:r>
          </a:p>
          <a:p>
            <a:pPr algn="ctr">
              <a:spcAft>
                <a:spcPts val="996"/>
              </a:spcAft>
              <a:defRPr/>
            </a:pPr>
            <a:r>
              <a:rPr lang="ru-RU" sz="2400" b="1" dirty="0" err="1" smtClean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г.Нурлат</a:t>
            </a:r>
            <a:r>
              <a:rPr lang="ru-RU" sz="2400" b="1" dirty="0" smtClean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РТ</a:t>
            </a:r>
            <a:r>
              <a:rPr lang="ru-RU" sz="8000" b="1" dirty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algn="ctr">
              <a:spcAft>
                <a:spcPts val="996"/>
              </a:spcAft>
              <a:defRPr/>
            </a:pPr>
            <a:r>
              <a:rPr lang="ru-RU" sz="2800" b="0" dirty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Заведующий </a:t>
            </a:r>
          </a:p>
        </p:txBody>
      </p:sp>
      <p:pic>
        <p:nvPicPr>
          <p:cNvPr id="1233108824" name="Рисунок 1233108823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72" y="1800000"/>
            <a:ext cx="1800000" cy="1800000"/>
          </a:xfrm>
          <a:prstGeom prst="rect">
            <a:avLst/>
          </a:prstGeom>
        </p:spPr>
      </p:pic>
      <p:pic>
        <p:nvPicPr>
          <p:cNvPr id="1473271386" name="Рисунок 1473271385"/>
          <p:cNvPicPr>
            <a:picLocks noChangeAspect="1"/>
          </p:cNvPicPr>
          <p:nvPr/>
        </p:nvPicPr>
        <p:blipFill>
          <a:blip r:embed="rId3"/>
          <a:srcRect l="44957" t="6944" r="8215" b="49282"/>
          <a:stretch/>
        </p:blipFill>
        <p:spPr bwMode="auto">
          <a:xfrm>
            <a:off x="198204" y="1290454"/>
            <a:ext cx="3211795" cy="4375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85779079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5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1824702129" name="Поле 11"/>
          <p:cNvSpPr txBox="1"/>
          <p:nvPr/>
        </p:nvSpPr>
        <p:spPr bwMode="auto">
          <a:xfrm>
            <a:off x="3563325" y="1290454"/>
            <a:ext cx="5686425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Ларина 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Надежда 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Владимировна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endParaRPr sz="5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МАДОУ «Детский сад №5 «Камыр Батыр» общеразвивающего вида» г.Нурлат РТ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Старший воспитатель</a:t>
            </a:r>
          </a:p>
        </p:txBody>
      </p:sp>
      <p:pic>
        <p:nvPicPr>
          <p:cNvPr id="1837151472" name="Рисунок 1837151471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72" y="1800000"/>
            <a:ext cx="1800000" cy="1800000"/>
          </a:xfrm>
          <a:prstGeom prst="rect">
            <a:avLst/>
          </a:prstGeom>
        </p:spPr>
      </p:pic>
      <p:pic>
        <p:nvPicPr>
          <p:cNvPr id="135324804" name="Рисунок 135324803"/>
          <p:cNvPicPr>
            <a:picLocks noChangeAspect="1"/>
          </p:cNvPicPr>
          <p:nvPr/>
        </p:nvPicPr>
        <p:blipFill>
          <a:blip r:embed="rId3"/>
          <a:srcRect l="11232" t="18322" b="6402"/>
          <a:stretch/>
        </p:blipFill>
        <p:spPr bwMode="auto">
          <a:xfrm>
            <a:off x="133976" y="1293329"/>
            <a:ext cx="3313266" cy="43726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37653483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5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1580846083" name="Поле 11"/>
          <p:cNvSpPr txBox="1"/>
          <p:nvPr/>
        </p:nvSpPr>
        <p:spPr bwMode="auto">
          <a:xfrm>
            <a:off x="3563325" y="1290454"/>
            <a:ext cx="5686425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Тюкаева 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Фарзания 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Тагировна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endParaRPr lang="ru-RU" sz="20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МАДОУ «Детский сад №5 «Камыр Батыр» общеразвивающего вида» г.Нурлат РТ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воспитатель</a:t>
            </a:r>
          </a:p>
        </p:txBody>
      </p:sp>
      <p:pic>
        <p:nvPicPr>
          <p:cNvPr id="330129407" name="Рисунок 330129406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72" y="1800000"/>
            <a:ext cx="1800000" cy="1800000"/>
          </a:xfrm>
          <a:prstGeom prst="rect">
            <a:avLst/>
          </a:prstGeom>
        </p:spPr>
      </p:pic>
      <p:pic>
        <p:nvPicPr>
          <p:cNvPr id="1428764903" name="Рисунок 1428764902"/>
          <p:cNvPicPr>
            <a:picLocks noChangeAspect="1"/>
          </p:cNvPicPr>
          <p:nvPr/>
        </p:nvPicPr>
        <p:blipFill>
          <a:blip r:embed="rId3"/>
          <a:srcRect l="25424" t="13480" r="25313" b="37295"/>
          <a:stretch/>
        </p:blipFill>
        <p:spPr bwMode="auto">
          <a:xfrm>
            <a:off x="247171" y="1290454"/>
            <a:ext cx="3165197" cy="43264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43935879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5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1066020663" name="Поле 11"/>
          <p:cNvSpPr txBox="1"/>
          <p:nvPr/>
        </p:nvSpPr>
        <p:spPr bwMode="auto">
          <a:xfrm>
            <a:off x="3563325" y="1290454"/>
            <a:ext cx="5686425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Гатина 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Асия 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Мингареевна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endParaRPr lang="ru-RU" sz="20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МАДОУ «Детский сад №5 «Камыр Батыр» общеразвивающего вида» г.Нурлат РТ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воспитатель по обучению татарскому языку</a:t>
            </a:r>
          </a:p>
        </p:txBody>
      </p:sp>
      <p:pic>
        <p:nvPicPr>
          <p:cNvPr id="1972963194" name="Рисунок 1972963193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72" y="1800000"/>
            <a:ext cx="1800000" cy="1800000"/>
          </a:xfrm>
          <a:prstGeom prst="rect">
            <a:avLst/>
          </a:prstGeom>
        </p:spPr>
      </p:pic>
      <p:pic>
        <p:nvPicPr>
          <p:cNvPr id="584407787" name="Рисунок 584407786"/>
          <p:cNvPicPr>
            <a:picLocks noChangeAspect="1"/>
          </p:cNvPicPr>
          <p:nvPr/>
        </p:nvPicPr>
        <p:blipFill>
          <a:blip r:embed="rId3"/>
          <a:srcRect l="73799" r="4212" b="79779"/>
          <a:stretch/>
        </p:blipFill>
        <p:spPr bwMode="auto">
          <a:xfrm>
            <a:off x="240009" y="1448029"/>
            <a:ext cx="3209137" cy="40603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04460345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5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778267872" name="Поле 11"/>
          <p:cNvSpPr txBox="1"/>
          <p:nvPr/>
        </p:nvSpPr>
        <p:spPr bwMode="auto">
          <a:xfrm>
            <a:off x="3563325" y="1290454"/>
            <a:ext cx="5686425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Бажитова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Евгения  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Геннадьевна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endParaRPr lang="ru-RU" sz="20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МАДОУ «Детский сад №5 «Камыр Батыр» общеразвивающего вида» г.Нурлат РТ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воспитатель </a:t>
            </a:r>
          </a:p>
        </p:txBody>
      </p:sp>
      <p:pic>
        <p:nvPicPr>
          <p:cNvPr id="2040321848" name="Рисунок 2040321847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72" y="1800000"/>
            <a:ext cx="1800000" cy="1800000"/>
          </a:xfrm>
          <a:prstGeom prst="rect">
            <a:avLst/>
          </a:prstGeom>
        </p:spPr>
      </p:pic>
      <p:pic>
        <p:nvPicPr>
          <p:cNvPr id="845212503" name="Рисунок 845212502"/>
          <p:cNvPicPr>
            <a:picLocks noChangeAspect="1"/>
          </p:cNvPicPr>
          <p:nvPr/>
        </p:nvPicPr>
        <p:blipFill rotWithShape="1">
          <a:blip r:embed="rId3"/>
          <a:srcRect t="19607" r="48008" b="10947"/>
          <a:stretch/>
        </p:blipFill>
        <p:spPr bwMode="auto">
          <a:xfrm>
            <a:off x="107504" y="1104881"/>
            <a:ext cx="3574850" cy="49685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67423985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5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1719190022" name="Поле 11"/>
          <p:cNvSpPr txBox="1"/>
          <p:nvPr/>
        </p:nvSpPr>
        <p:spPr bwMode="auto">
          <a:xfrm>
            <a:off x="3563325" y="1290454"/>
            <a:ext cx="5686425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Ильгузина 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Светлана 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Алексеевна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endParaRPr lang="ru-RU" sz="20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МАДОУ «Детский сад №5 «Камыр Батыр» общеразвивающего вида» г.Нурлат РТ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воспитатель </a:t>
            </a:r>
          </a:p>
        </p:txBody>
      </p:sp>
      <p:pic>
        <p:nvPicPr>
          <p:cNvPr id="134030753" name="Рисунок 134030752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72" y="1800000"/>
            <a:ext cx="1800000" cy="1800000"/>
          </a:xfrm>
          <a:prstGeom prst="rect">
            <a:avLst/>
          </a:prstGeom>
        </p:spPr>
      </p:pic>
      <p:pic>
        <p:nvPicPr>
          <p:cNvPr id="177544165" name="Рисунок 177544164"/>
          <p:cNvPicPr>
            <a:picLocks noChangeAspect="1"/>
          </p:cNvPicPr>
          <p:nvPr/>
        </p:nvPicPr>
        <p:blipFill>
          <a:blip r:embed="rId3"/>
          <a:srcRect t="1255"/>
          <a:stretch/>
        </p:blipFill>
        <p:spPr bwMode="auto">
          <a:xfrm>
            <a:off x="323602" y="1290454"/>
            <a:ext cx="3039595" cy="43689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0697461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5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2066674900" name="Поле 11"/>
          <p:cNvSpPr txBox="1"/>
          <p:nvPr/>
        </p:nvSpPr>
        <p:spPr bwMode="auto">
          <a:xfrm>
            <a:off x="3563325" y="1290454"/>
            <a:ext cx="5686425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Стручкова 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Наталья 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Михайловна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endParaRPr lang="ru-RU" sz="20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МАДОУ «Детский сад №5 «Камыр Батыр» общеразвивающего вида» г.Нурлат РТ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lang="ru-RU" sz="11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воспитатель </a:t>
            </a:r>
          </a:p>
        </p:txBody>
      </p:sp>
      <p:pic>
        <p:nvPicPr>
          <p:cNvPr id="1823353759" name="Рисунок 1823353758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72" y="1800000"/>
            <a:ext cx="1800000" cy="1800000"/>
          </a:xfrm>
          <a:prstGeom prst="rect">
            <a:avLst/>
          </a:prstGeom>
        </p:spPr>
      </p:pic>
      <p:pic>
        <p:nvPicPr>
          <p:cNvPr id="1242203885" name="Рисунок 1242203884"/>
          <p:cNvPicPr>
            <a:picLocks noChangeAspect="1"/>
          </p:cNvPicPr>
          <p:nvPr/>
        </p:nvPicPr>
        <p:blipFill>
          <a:blip r:embed="rId3"/>
          <a:srcRect l="7961" t="6369" r="13914" b="3316"/>
          <a:stretch/>
        </p:blipFill>
        <p:spPr bwMode="auto">
          <a:xfrm>
            <a:off x="307922" y="1342014"/>
            <a:ext cx="2857966" cy="44052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95814041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5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131844639" name="Поле 11"/>
          <p:cNvSpPr txBox="1"/>
          <p:nvPr/>
        </p:nvSpPr>
        <p:spPr bwMode="auto">
          <a:xfrm>
            <a:off x="3563325" y="1290454"/>
            <a:ext cx="5686425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0000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Сакаева </a:t>
            </a:r>
          </a:p>
          <a:p>
            <a:pPr algn="ctr">
              <a:lnSpc>
                <a:spcPct val="100000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Наталия</a:t>
            </a:r>
          </a:p>
          <a:p>
            <a:pPr algn="ctr">
              <a:lnSpc>
                <a:spcPct val="100000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Васильевна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endParaRPr sz="20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МАДОУ «Детский сад №5 «Камыр Батыр» общеразвивающего вида» г.Нурлат РТ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воспитатель </a:t>
            </a:r>
          </a:p>
        </p:txBody>
      </p:sp>
      <p:pic>
        <p:nvPicPr>
          <p:cNvPr id="2064121505" name="Рисунок 2064121504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72" y="1800000"/>
            <a:ext cx="1800000" cy="1800000"/>
          </a:xfrm>
          <a:prstGeom prst="rect">
            <a:avLst/>
          </a:prstGeom>
        </p:spPr>
      </p:pic>
      <p:pic>
        <p:nvPicPr>
          <p:cNvPr id="230136036" name="Рисунок 230136035"/>
          <p:cNvPicPr>
            <a:picLocks noChangeAspect="1"/>
          </p:cNvPicPr>
          <p:nvPr/>
        </p:nvPicPr>
        <p:blipFill>
          <a:blip r:embed="rId3"/>
          <a:srcRect l="2324" t="7965" r="3629" b="16664"/>
          <a:stretch/>
        </p:blipFill>
        <p:spPr bwMode="auto">
          <a:xfrm>
            <a:off x="197536" y="1290454"/>
            <a:ext cx="3067610" cy="43704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922242233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5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1558880342" name="Поле 11"/>
          <p:cNvSpPr txBox="1"/>
          <p:nvPr/>
        </p:nvSpPr>
        <p:spPr bwMode="auto">
          <a:xfrm>
            <a:off x="3563325" y="1290454"/>
            <a:ext cx="5686425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0000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Сатдарова</a:t>
            </a:r>
          </a:p>
          <a:p>
            <a:pPr algn="ctr">
              <a:lnSpc>
                <a:spcPct val="100000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Гузалия</a:t>
            </a:r>
          </a:p>
          <a:p>
            <a:pPr algn="ctr">
              <a:lnSpc>
                <a:spcPct val="100000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Ибрагимовна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endParaRPr sz="20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МАДОУ «Детский сад №5 «Камыр Батыр» общеразвивающего вида» г.Нурлат РТ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воспитатель </a:t>
            </a:r>
          </a:p>
        </p:txBody>
      </p:sp>
      <p:pic>
        <p:nvPicPr>
          <p:cNvPr id="850396897" name="Рисунок 850396896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72" y="1800000"/>
            <a:ext cx="1800000" cy="1800000"/>
          </a:xfrm>
          <a:prstGeom prst="rect">
            <a:avLst/>
          </a:prstGeom>
        </p:spPr>
      </p:pic>
      <p:pic>
        <p:nvPicPr>
          <p:cNvPr id="53351558" name="Рисунок 5335155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21525" y="1290454"/>
            <a:ext cx="3281627" cy="4375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29083" y="1028745"/>
            <a:ext cx="3782510" cy="483041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843235989" name="Поле 11"/>
          <p:cNvSpPr txBox="1"/>
          <p:nvPr/>
        </p:nvSpPr>
        <p:spPr bwMode="auto">
          <a:xfrm>
            <a:off x="3859249" y="1323617"/>
            <a:ext cx="5270499" cy="437550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Барсукова</a:t>
            </a:r>
            <a:endParaRPr sz="22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Нина </a:t>
            </a:r>
            <a:endParaRPr sz="22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Васильевна</a:t>
            </a:r>
            <a:endParaRPr b="1"/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endParaRPr sz="3600" b="0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800" b="0" i="0" u="none" strike="noStrike" cap="none" spc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МБДОУ «Детский сад№9 </a:t>
            </a:r>
            <a:endParaRPr lang="ru-RU" sz="1800" b="0" i="0" u="none" strike="noStrike" cap="none" spc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1800" b="0" i="0" u="none" strike="noStrike" cap="none" spc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«Ёлочка»г.Нурлат РТ»</a:t>
            </a:r>
            <a:endParaRPr sz="1800" b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8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sz="18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800">
                <a:latin typeface="Calibri"/>
                <a:ea typeface="Calibri"/>
                <a:cs typeface="Times New Roman"/>
              </a:rPr>
              <a:t>Воспитатель</a:t>
            </a:r>
            <a:endParaRPr sz="1800">
              <a:latin typeface="Calibri"/>
              <a:ea typeface="Calibri"/>
              <a:cs typeface="Times New Roman"/>
            </a:endParaRPr>
          </a:p>
        </p:txBody>
      </p:sp>
      <p:pic>
        <p:nvPicPr>
          <p:cNvPr id="1616785995" name="Рисунок 161678599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6291" y="1123994"/>
            <a:ext cx="3848093" cy="52240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37098335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5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1619351222" name="Поле 11"/>
          <p:cNvSpPr txBox="1"/>
          <p:nvPr/>
        </p:nvSpPr>
        <p:spPr bwMode="auto">
          <a:xfrm>
            <a:off x="3563325" y="1290454"/>
            <a:ext cx="5686425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0000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Бадыгина </a:t>
            </a:r>
          </a:p>
          <a:p>
            <a:pPr algn="ctr">
              <a:lnSpc>
                <a:spcPct val="100000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Альфия</a:t>
            </a:r>
          </a:p>
          <a:p>
            <a:pPr algn="ctr">
              <a:lnSpc>
                <a:spcPct val="100000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Минихановна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endParaRPr sz="20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МАДОУ «Детский сад №5 «Камыр Батыр» общеразвивающего вида» г.Нурлат РТ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воспитатель </a:t>
            </a:r>
          </a:p>
        </p:txBody>
      </p:sp>
      <p:pic>
        <p:nvPicPr>
          <p:cNvPr id="488982664" name="Рисунок 488982663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72" y="1800000"/>
            <a:ext cx="1800000" cy="1800000"/>
          </a:xfrm>
          <a:prstGeom prst="rect">
            <a:avLst/>
          </a:prstGeom>
        </p:spPr>
      </p:pic>
      <p:pic>
        <p:nvPicPr>
          <p:cNvPr id="1335662343" name="Рисунок 1335662342"/>
          <p:cNvPicPr>
            <a:picLocks noChangeAspect="1"/>
          </p:cNvPicPr>
          <p:nvPr/>
        </p:nvPicPr>
        <p:blipFill>
          <a:blip r:embed="rId3"/>
          <a:srcRect l="10441" t="2750" r="5936" b="17381"/>
          <a:stretch/>
        </p:blipFill>
        <p:spPr bwMode="auto">
          <a:xfrm>
            <a:off x="269657" y="1290454"/>
            <a:ext cx="3164391" cy="43264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07184659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5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1161639106" name="Поле 11"/>
          <p:cNvSpPr txBox="1"/>
          <p:nvPr/>
        </p:nvSpPr>
        <p:spPr bwMode="auto">
          <a:xfrm>
            <a:off x="3563325" y="1290454"/>
            <a:ext cx="5686425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0000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Юхмальчина </a:t>
            </a:r>
          </a:p>
          <a:p>
            <a:pPr algn="ctr">
              <a:lnSpc>
                <a:spcPct val="100000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Надежда</a:t>
            </a:r>
          </a:p>
          <a:p>
            <a:pPr algn="ctr">
              <a:lnSpc>
                <a:spcPct val="100000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Алексеевна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endParaRPr sz="20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МАДОУ «Детский сад №5 «Камыр Батыр» общеразвивающего вида» г.Нурлат РТ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воспитатель </a:t>
            </a:r>
          </a:p>
        </p:txBody>
      </p:sp>
      <p:pic>
        <p:nvPicPr>
          <p:cNvPr id="659749203" name="Рисунок 659749202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72" y="1800000"/>
            <a:ext cx="1800000" cy="1800000"/>
          </a:xfrm>
          <a:prstGeom prst="rect">
            <a:avLst/>
          </a:prstGeom>
        </p:spPr>
      </p:pic>
      <p:pic>
        <p:nvPicPr>
          <p:cNvPr id="2136279091" name="Рисунок 213627909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40209" y="1290454"/>
            <a:ext cx="3225045" cy="4375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40727049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5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680184696" name="Поле 11"/>
          <p:cNvSpPr txBox="1"/>
          <p:nvPr/>
        </p:nvSpPr>
        <p:spPr bwMode="auto">
          <a:xfrm>
            <a:off x="3563325" y="1290454"/>
            <a:ext cx="5686425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0000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Толкуева </a:t>
            </a:r>
          </a:p>
          <a:p>
            <a:pPr algn="ctr">
              <a:lnSpc>
                <a:spcPct val="100000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Татьяна</a:t>
            </a:r>
          </a:p>
          <a:p>
            <a:pPr algn="ctr">
              <a:lnSpc>
                <a:spcPct val="100000"/>
              </a:lnSpc>
              <a:spcAft>
                <a:spcPts val="996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Геннадьевна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endParaRPr sz="20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МАДОУ «Детский сад №5 «Камыр Батыр» общеразвивающего вида» г.Нурлат РТ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</a:p>
          <a:p>
            <a:pPr algn="ctr">
              <a:lnSpc>
                <a:spcPct val="114999"/>
              </a:lnSpc>
              <a:spcAft>
                <a:spcPts val="996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воспитатель </a:t>
            </a:r>
          </a:p>
        </p:txBody>
      </p:sp>
      <p:pic>
        <p:nvPicPr>
          <p:cNvPr id="168471806" name="Рисунок 168471805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72" y="1800000"/>
            <a:ext cx="1800000" cy="1800000"/>
          </a:xfrm>
          <a:prstGeom prst="rect">
            <a:avLst/>
          </a:prstGeom>
        </p:spPr>
      </p:pic>
      <p:pic>
        <p:nvPicPr>
          <p:cNvPr id="60442134" name="Рисунок 60442133"/>
          <p:cNvPicPr>
            <a:picLocks noChangeAspect="1"/>
          </p:cNvPicPr>
          <p:nvPr/>
        </p:nvPicPr>
        <p:blipFill>
          <a:blip r:embed="rId3"/>
          <a:srcRect b="12173"/>
          <a:stretch/>
        </p:blipFill>
        <p:spPr bwMode="auto">
          <a:xfrm>
            <a:off x="273580" y="1290454"/>
            <a:ext cx="3173661" cy="43776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11710195" name="Рисунок 211" descr="Описание: C:\Users\NATALI\Desktop\РАБОТА\1060 брендирование\Брендирование\От Кати\Логотип золотой без фона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269162" y="228600"/>
            <a:ext cx="1676399" cy="935037"/>
          </a:xfrm>
          <a:prstGeom prst="rect">
            <a:avLst/>
          </a:prstGeom>
          <a:noFill/>
        </p:spPr>
      </p:pic>
      <p:sp>
        <p:nvSpPr>
          <p:cNvPr id="2096392022" name="Поле 212"/>
          <p:cNvSpPr txBox="1"/>
          <p:nvPr/>
        </p:nvSpPr>
        <p:spPr bwMode="auto">
          <a:xfrm>
            <a:off x="395535" y="2060847"/>
            <a:ext cx="2705099" cy="3181348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ea typeface="Calibri"/>
                <a:cs typeface="Times New Roman"/>
              </a:rPr>
              <a:t>Фотопортрет</a:t>
            </a:r>
            <a:endParaRPr/>
          </a:p>
        </p:txBody>
      </p:sp>
      <p:sp>
        <p:nvSpPr>
          <p:cNvPr id="61925908" name="Поле 213"/>
          <p:cNvSpPr txBox="1"/>
          <p:nvPr/>
        </p:nvSpPr>
        <p:spPr bwMode="auto">
          <a:xfrm>
            <a:off x="242886" y="5445223"/>
            <a:ext cx="2857748" cy="1256203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ea typeface="Calibri"/>
                <a:cs typeface="Times New Roman"/>
              </a:rPr>
              <a:t>Стаж работы:43 года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ea typeface="Calibri"/>
                <a:cs typeface="Times New Roman"/>
              </a:rPr>
              <a:t>ФИО: Минякова Валентина Борисовна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ea typeface="Calibri"/>
                <a:cs typeface="Times New Roman"/>
              </a:rPr>
              <a:t>ОУ: Нижне-Баландинская  СОШ 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ea typeface="Calibri"/>
                <a:cs typeface="Times New Roman"/>
              </a:rPr>
              <a:t>должность:Директор школы</a:t>
            </a:r>
            <a:endParaRPr/>
          </a:p>
        </p:txBody>
      </p:sp>
      <p:sp>
        <p:nvSpPr>
          <p:cNvPr id="787099266" name="Поле 214"/>
          <p:cNvSpPr txBox="1"/>
          <p:nvPr/>
        </p:nvSpPr>
        <p:spPr bwMode="auto">
          <a:xfrm>
            <a:off x="3347862" y="2060847"/>
            <a:ext cx="2705099" cy="3181348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Фотопортрет</a:t>
            </a:r>
            <a:endParaRPr/>
          </a:p>
        </p:txBody>
      </p:sp>
      <p:sp>
        <p:nvSpPr>
          <p:cNvPr id="210448526" name="Поле 215"/>
          <p:cNvSpPr txBox="1"/>
          <p:nvPr/>
        </p:nvSpPr>
        <p:spPr bwMode="auto">
          <a:xfrm>
            <a:off x="3389040" y="5471438"/>
            <a:ext cx="2663923" cy="120377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Стаж работы:25 лет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ФИО:</a:t>
            </a:r>
            <a:r>
              <a:rPr lang="ru-RU" sz="11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Воронина Татьяна Николаевна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ОУ:</a:t>
            </a:r>
            <a:r>
              <a:rPr lang="ru-RU" sz="11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Нижне-Баландинская  СОШ 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должность: учитель начальных классов</a:t>
            </a:r>
            <a:endParaRPr/>
          </a:p>
        </p:txBody>
      </p:sp>
      <p:sp>
        <p:nvSpPr>
          <p:cNvPr id="130253523" name="Поле 216"/>
          <p:cNvSpPr txBox="1"/>
          <p:nvPr/>
        </p:nvSpPr>
        <p:spPr bwMode="auto">
          <a:xfrm>
            <a:off x="6290651" y="2037987"/>
            <a:ext cx="2705099" cy="3181348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Фотопортрет</a:t>
            </a:r>
            <a:endParaRPr/>
          </a:p>
        </p:txBody>
      </p:sp>
      <p:sp>
        <p:nvSpPr>
          <p:cNvPr id="1360951087" name="Поле 217"/>
          <p:cNvSpPr txBox="1"/>
          <p:nvPr/>
        </p:nvSpPr>
        <p:spPr bwMode="auto">
          <a:xfrm>
            <a:off x="6312741" y="5471438"/>
            <a:ext cx="2683009" cy="120377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Стаж работы: 13 лет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ФИО: Герасимова Юлия Николаевна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ОУ: </a:t>
            </a:r>
            <a:r>
              <a:rPr lang="ru-RU" sz="900">
                <a:latin typeface="Calibri"/>
                <a:ea typeface="Calibri"/>
                <a:cs typeface="Times New Roman"/>
              </a:rPr>
              <a:t>МАДОУ «Детский сад №5 «Камыр Батыр» 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должность: воспитатель</a:t>
            </a:r>
            <a:endParaRPr/>
          </a:p>
        </p:txBody>
      </p:sp>
      <p:sp>
        <p:nvSpPr>
          <p:cNvPr id="1510041954" name="Поле 218"/>
          <p:cNvSpPr txBox="1"/>
          <p:nvPr/>
        </p:nvSpPr>
        <p:spPr bwMode="auto">
          <a:xfrm>
            <a:off x="242886" y="1163637"/>
            <a:ext cx="8702676" cy="68118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0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Династия:Миняковых-Герасимовых, Общий стаж: _86 лет___________ </a:t>
            </a:r>
          </a:p>
        </p:txBody>
      </p:sp>
      <p:sp>
        <p:nvSpPr>
          <p:cNvPr id="23274078" name="Rectangle 9"/>
          <p:cNvSpPr>
            <a:spLocks noChangeArrowheads="1"/>
          </p:cNvSpPr>
          <p:nvPr/>
        </p:nvSpPr>
        <p:spPr bwMode="auto">
          <a:xfrm>
            <a:off x="0" y="45772"/>
            <a:ext cx="182988" cy="36579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849604794" name="Rectangle 14"/>
          <p:cNvSpPr>
            <a:spLocks noChangeArrowheads="1"/>
          </p:cNvSpPr>
          <p:nvPr/>
        </p:nvSpPr>
        <p:spPr bwMode="auto">
          <a:xfrm>
            <a:off x="0" y="-45664"/>
            <a:ext cx="182988" cy="146307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7200" b="1" i="0" u="none" strike="noStrike" cap="none">
              <a:ln>
                <a:noFill/>
              </a:ln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34183116" name="Rectangle 18"/>
          <p:cNvSpPr>
            <a:spLocks noChangeArrowheads="1"/>
          </p:cNvSpPr>
          <p:nvPr/>
        </p:nvSpPr>
        <p:spPr bwMode="auto">
          <a:xfrm>
            <a:off x="0" y="960172"/>
            <a:ext cx="182988" cy="36579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00317393" name="Прямоугольник 11"/>
          <p:cNvSpPr/>
          <p:nvPr/>
        </p:nvSpPr>
        <p:spPr bwMode="auto">
          <a:xfrm>
            <a:off x="184727" y="-142965"/>
            <a:ext cx="7699779" cy="1188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Династии</a:t>
            </a:r>
            <a:endParaRPr lang="ru-RU" sz="60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809090356" name="Рисунок 180909035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rot="5400000">
            <a:off x="-2286" y="2371081"/>
            <a:ext cx="3500739" cy="2583183"/>
          </a:xfrm>
          <a:prstGeom prst="rect">
            <a:avLst/>
          </a:prstGeom>
        </p:spPr>
      </p:pic>
      <p:pic>
        <p:nvPicPr>
          <p:cNvPr id="1889841877" name="Рисунок 1889841876"/>
          <p:cNvPicPr>
            <a:picLocks noChangeAspect="1"/>
          </p:cNvPicPr>
          <p:nvPr/>
        </p:nvPicPr>
        <p:blipFill>
          <a:blip r:embed="rId4"/>
          <a:srcRect l="11853" t="34547" r="7918" b="23894"/>
          <a:stretch/>
        </p:blipFill>
        <p:spPr bwMode="auto">
          <a:xfrm>
            <a:off x="3349628" y="2037987"/>
            <a:ext cx="2703335" cy="3204209"/>
          </a:xfrm>
          <a:prstGeom prst="rect">
            <a:avLst/>
          </a:prstGeom>
        </p:spPr>
      </p:pic>
      <p:pic>
        <p:nvPicPr>
          <p:cNvPr id="1688525885" name="Рисунок 1688525884"/>
          <p:cNvPicPr>
            <a:picLocks noChangeAspect="1"/>
          </p:cNvPicPr>
          <p:nvPr/>
        </p:nvPicPr>
        <p:blipFill>
          <a:blip r:embed="rId5"/>
          <a:srcRect l="369" t="12800" r="-367" b="36"/>
          <a:stretch/>
        </p:blipFill>
        <p:spPr bwMode="auto">
          <a:xfrm>
            <a:off x="6290649" y="1861261"/>
            <a:ext cx="2597684" cy="353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3871029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4"/>
            <a:ext cx="7772400" cy="147002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/>
              <a:t>МБОУ «Среднекамышлинская СОШ»</a:t>
            </a:r>
          </a:p>
        </p:txBody>
      </p:sp>
      <p:sp>
        <p:nvSpPr>
          <p:cNvPr id="1466728484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/>
              <a:t>Ветераны и династии</a:t>
            </a:r>
          </a:p>
        </p:txBody>
      </p:sp>
      <p:pic>
        <p:nvPicPr>
          <p:cNvPr id="191587172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5192099" y="350564"/>
            <a:ext cx="3266100" cy="1611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03576508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1756994184" name="Поле 11"/>
          <p:cNvSpPr txBox="1"/>
          <p:nvPr/>
        </p:nvSpPr>
        <p:spPr bwMode="auto">
          <a:xfrm>
            <a:off x="3563325" y="1290453"/>
            <a:ext cx="5686425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0000"/>
              </a:lnSpc>
              <a:spcAft>
                <a:spcPts val="995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Гаврилова</a:t>
            </a:r>
          </a:p>
          <a:p>
            <a:pPr algn="ctr">
              <a:lnSpc>
                <a:spcPct val="100000"/>
              </a:lnSpc>
              <a:spcAft>
                <a:spcPts val="995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Мария</a:t>
            </a:r>
          </a:p>
          <a:p>
            <a:pPr algn="ctr">
              <a:lnSpc>
                <a:spcPct val="100000"/>
              </a:lnSpc>
              <a:spcAft>
                <a:spcPts val="995"/>
              </a:spcAft>
              <a:defRPr/>
            </a:pPr>
            <a:r>
              <a:rPr lang="ru-RU" sz="3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Геннадьевна</a:t>
            </a:r>
          </a:p>
          <a:p>
            <a:pPr algn="ctr">
              <a:lnSpc>
                <a:spcPct val="114999"/>
              </a:lnSpc>
              <a:spcAft>
                <a:spcPts val="995"/>
              </a:spcAft>
              <a:defRPr/>
            </a:pPr>
            <a:endParaRPr sz="20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5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«Среднекамышлинская СОШ» 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</a:p>
          <a:p>
            <a:pPr algn="ctr">
              <a:lnSpc>
                <a:spcPct val="114999"/>
              </a:lnSpc>
              <a:spcAft>
                <a:spcPts val="995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учитель технологии </a:t>
            </a:r>
          </a:p>
        </p:txBody>
      </p:sp>
      <p:pic>
        <p:nvPicPr>
          <p:cNvPr id="871692798" name="Рисунок 871692797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71" y="1800000"/>
            <a:ext cx="1800000" cy="1800000"/>
          </a:xfrm>
          <a:prstGeom prst="rect">
            <a:avLst/>
          </a:prstGeom>
        </p:spPr>
      </p:pic>
      <p:pic>
        <p:nvPicPr>
          <p:cNvPr id="655446887" name="Рисунок 65544688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8600" y="1123992"/>
            <a:ext cx="3514725" cy="46657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04861161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1231849640" name="Поле 11"/>
          <p:cNvSpPr txBox="1"/>
          <p:nvPr/>
        </p:nvSpPr>
        <p:spPr bwMode="auto">
          <a:xfrm>
            <a:off x="3563325" y="1290453"/>
            <a:ext cx="5686425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0000"/>
              </a:lnSpc>
              <a:spcAft>
                <a:spcPts val="995"/>
              </a:spcAft>
              <a:defRPr/>
            </a:pPr>
            <a:r>
              <a:rPr sz="2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Кульметьева Зинаида </a:t>
            </a:r>
          </a:p>
          <a:p>
            <a:pPr algn="ctr">
              <a:lnSpc>
                <a:spcPct val="100000"/>
              </a:lnSpc>
              <a:spcAft>
                <a:spcPts val="995"/>
              </a:spcAft>
              <a:defRPr/>
            </a:pPr>
            <a:r>
              <a:rPr sz="2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Осиповна</a:t>
            </a:r>
          </a:p>
          <a:p>
            <a:pPr algn="ctr">
              <a:lnSpc>
                <a:spcPct val="114999"/>
              </a:lnSpc>
              <a:spcAft>
                <a:spcPts val="995"/>
              </a:spcAft>
              <a:defRPr/>
            </a:pPr>
            <a:endParaRPr sz="20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5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«Среднекамышлинская СОШ» 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</a:p>
          <a:p>
            <a:pPr algn="ctr">
              <a:lnSpc>
                <a:spcPct val="114999"/>
              </a:lnSpc>
              <a:spcAft>
                <a:spcPts val="995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учитель биологии и географии</a:t>
            </a:r>
          </a:p>
        </p:txBody>
      </p:sp>
      <p:pic>
        <p:nvPicPr>
          <p:cNvPr id="1758717490" name="Рисунок 1758717489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71" y="1800000"/>
            <a:ext cx="1800000" cy="1800000"/>
          </a:xfrm>
          <a:prstGeom prst="rect">
            <a:avLst/>
          </a:prstGeom>
        </p:spPr>
      </p:pic>
      <p:pic>
        <p:nvPicPr>
          <p:cNvPr id="1366193518" name="Рисунок 136619351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57149" y="876299"/>
            <a:ext cx="3676649" cy="48386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62669363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994627900" name="Поле 11"/>
          <p:cNvSpPr txBox="1"/>
          <p:nvPr/>
        </p:nvSpPr>
        <p:spPr bwMode="auto">
          <a:xfrm>
            <a:off x="3563325" y="1290453"/>
            <a:ext cx="5686425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0000"/>
              </a:lnSpc>
              <a:spcAft>
                <a:spcPts val="995"/>
              </a:spcAft>
              <a:defRPr/>
            </a:pPr>
            <a:r>
              <a:rPr sz="2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Николаева Людмила Вениаминовна</a:t>
            </a:r>
          </a:p>
          <a:p>
            <a:pPr algn="ctr">
              <a:lnSpc>
                <a:spcPct val="114999"/>
              </a:lnSpc>
              <a:spcAft>
                <a:spcPts val="995"/>
              </a:spcAft>
              <a:defRPr/>
            </a:pPr>
            <a:endParaRPr sz="20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5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«Среднекамышлинская СОШ» 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</a:p>
          <a:p>
            <a:pPr algn="ctr">
              <a:lnSpc>
                <a:spcPct val="114999"/>
              </a:lnSpc>
              <a:spcAft>
                <a:spcPts val="995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учитель русского языка и литературы</a:t>
            </a:r>
          </a:p>
        </p:txBody>
      </p:sp>
      <p:pic>
        <p:nvPicPr>
          <p:cNvPr id="1287790395" name="Рисунок 1287790394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71" y="1800000"/>
            <a:ext cx="1800000" cy="1800000"/>
          </a:xfrm>
          <a:prstGeom prst="rect">
            <a:avLst/>
          </a:prstGeom>
        </p:spPr>
      </p:pic>
      <p:sp>
        <p:nvSpPr>
          <p:cNvPr id="1164758404" name="TextBox 1164758403"/>
          <p:cNvSpPr txBox="1"/>
          <p:nvPr/>
        </p:nvSpPr>
        <p:spPr bwMode="auto">
          <a:xfrm>
            <a:off x="3223081" y="2845305"/>
            <a:ext cx="2698044" cy="36579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533305944" name="TextBox 533305943"/>
          <p:cNvSpPr txBox="1"/>
          <p:nvPr/>
        </p:nvSpPr>
        <p:spPr bwMode="auto">
          <a:xfrm>
            <a:off x="2365835" y="3045710"/>
            <a:ext cx="4412538" cy="36579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145458604" name="Рисунок 114545860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79512" y="636843"/>
            <a:ext cx="3534617" cy="55493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21209305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1148899251" name="Поле 11"/>
          <p:cNvSpPr txBox="1"/>
          <p:nvPr/>
        </p:nvSpPr>
        <p:spPr bwMode="auto">
          <a:xfrm>
            <a:off x="3563325" y="1290453"/>
            <a:ext cx="5686425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0000"/>
              </a:lnSpc>
              <a:spcAft>
                <a:spcPts val="995"/>
              </a:spcAft>
              <a:defRPr/>
            </a:pPr>
            <a:r>
              <a:rPr sz="2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Николаев Петр Викторович</a:t>
            </a:r>
          </a:p>
          <a:p>
            <a:pPr algn="ctr">
              <a:lnSpc>
                <a:spcPct val="114999"/>
              </a:lnSpc>
              <a:spcAft>
                <a:spcPts val="995"/>
              </a:spcAft>
              <a:defRPr/>
            </a:pPr>
            <a:endParaRPr sz="20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5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«Среднекамышлинская СОШ» 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</a:p>
          <a:p>
            <a:pPr algn="ctr">
              <a:lnSpc>
                <a:spcPct val="114999"/>
              </a:lnSpc>
              <a:spcAft>
                <a:spcPts val="995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директор школы,</a:t>
            </a:r>
          </a:p>
          <a:p>
            <a:pPr algn="ctr">
              <a:lnSpc>
                <a:spcPct val="114999"/>
              </a:lnSpc>
              <a:spcAft>
                <a:spcPts val="995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учитель математики </a:t>
            </a:r>
          </a:p>
        </p:txBody>
      </p:sp>
      <p:pic>
        <p:nvPicPr>
          <p:cNvPr id="948120126" name="Рисунок 948120125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71" y="1800000"/>
            <a:ext cx="1800000" cy="1800000"/>
          </a:xfrm>
          <a:prstGeom prst="rect">
            <a:avLst/>
          </a:prstGeom>
        </p:spPr>
      </p:pic>
      <p:sp>
        <p:nvSpPr>
          <p:cNvPr id="1271845282" name="TextBox 1271845281"/>
          <p:cNvSpPr txBox="1"/>
          <p:nvPr/>
        </p:nvSpPr>
        <p:spPr bwMode="auto">
          <a:xfrm>
            <a:off x="3223081" y="2845305"/>
            <a:ext cx="2698044" cy="36579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158034142" name="TextBox 1158034141"/>
          <p:cNvSpPr txBox="1"/>
          <p:nvPr/>
        </p:nvSpPr>
        <p:spPr bwMode="auto">
          <a:xfrm>
            <a:off x="2365835" y="3045710"/>
            <a:ext cx="4412538" cy="36579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333086768" name="Рисунок 133308676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7504" y="548680"/>
            <a:ext cx="3950343" cy="54631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14223757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1644985912" name="Поле 11"/>
          <p:cNvSpPr txBox="1"/>
          <p:nvPr/>
        </p:nvSpPr>
        <p:spPr bwMode="auto">
          <a:xfrm>
            <a:off x="3952874" y="1400174"/>
            <a:ext cx="5296874" cy="4219574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0000"/>
              </a:lnSpc>
              <a:spcAft>
                <a:spcPts val="995"/>
              </a:spcAft>
              <a:defRPr/>
            </a:pPr>
            <a:r>
              <a:rPr sz="2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Кульметьева Юлия Евлампьевна</a:t>
            </a:r>
          </a:p>
          <a:p>
            <a:pPr algn="ctr">
              <a:lnSpc>
                <a:spcPct val="114999"/>
              </a:lnSpc>
              <a:spcAft>
                <a:spcPts val="995"/>
              </a:spcAft>
              <a:defRPr/>
            </a:pPr>
            <a:endParaRPr sz="20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5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«Среднекамышлинская СОШ» 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</a:p>
          <a:p>
            <a:pPr algn="ctr">
              <a:lnSpc>
                <a:spcPct val="114999"/>
              </a:lnSpc>
              <a:spcAft>
                <a:spcPts val="995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учитель немецкого языка, начальных классов</a:t>
            </a:r>
          </a:p>
        </p:txBody>
      </p:sp>
      <p:pic>
        <p:nvPicPr>
          <p:cNvPr id="1457080794" name="Рисунок 1457080793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71" y="1800000"/>
            <a:ext cx="1800000" cy="1800000"/>
          </a:xfrm>
          <a:prstGeom prst="rect">
            <a:avLst/>
          </a:prstGeom>
        </p:spPr>
      </p:pic>
      <p:sp>
        <p:nvSpPr>
          <p:cNvPr id="1269573422" name="TextBox 1269573421"/>
          <p:cNvSpPr txBox="1"/>
          <p:nvPr/>
        </p:nvSpPr>
        <p:spPr bwMode="auto">
          <a:xfrm>
            <a:off x="3223081" y="2845305"/>
            <a:ext cx="2698044" cy="36579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093059973" name="Рисунок 109305997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95249" y="1400174"/>
            <a:ext cx="4048124" cy="43243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76739" y="1096162"/>
            <a:ext cx="3782510" cy="483041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536733453" name="Поле 11"/>
          <p:cNvSpPr txBox="1"/>
          <p:nvPr/>
        </p:nvSpPr>
        <p:spPr bwMode="auto">
          <a:xfrm>
            <a:off x="3859248" y="1323615"/>
            <a:ext cx="5270499" cy="437550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Лачугина 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Людмила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 Николаевна</a:t>
            </a:r>
            <a:endParaRPr/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endParaRPr sz="2200" b="1"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endParaRPr lang="ru-RU" sz="1100">
              <a:latin typeface="Calibri"/>
              <a:ea typeface="Calibri"/>
              <a:cs typeface="Times New Roman"/>
            </a:endParaRPr>
          </a:p>
        </p:txBody>
      </p:sp>
      <p:pic>
        <p:nvPicPr>
          <p:cNvPr id="411167138" name="Рисунок 41116713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08489" y="862393"/>
            <a:ext cx="3719009" cy="5064183"/>
          </a:xfrm>
          <a:prstGeom prst="rect">
            <a:avLst/>
          </a:prstGeom>
        </p:spPr>
      </p:pic>
      <p:sp>
        <p:nvSpPr>
          <p:cNvPr id="1171034697" name="TextBox 1171034696"/>
          <p:cNvSpPr txBox="1"/>
          <p:nvPr/>
        </p:nvSpPr>
        <p:spPr bwMode="auto">
          <a:xfrm>
            <a:off x="5249582" y="3140968"/>
            <a:ext cx="3900533" cy="21757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b="0" i="0" u="none" strike="noStrike" cap="none" spc="0" dirty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МБДОУ «Детский сад№9 </a:t>
            </a:r>
            <a:endParaRPr lang="ru-RU" sz="1800" b="0" i="0" u="none" strike="noStrike" cap="none" spc="0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algn="l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b="0" i="0" u="none" strike="noStrike" cap="none" spc="0" dirty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«</a:t>
            </a:r>
            <a:r>
              <a:rPr lang="ru-RU" b="0" i="0" u="none" strike="noStrike" cap="none" spc="0" dirty="0" err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Ёлочка»г.Нурлат</a:t>
            </a:r>
            <a:r>
              <a:rPr lang="ru-RU" b="0" i="0" u="none" strike="noStrike" cap="none" spc="0" dirty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РТ»</a:t>
            </a:r>
            <a:endParaRPr sz="1800" b="0" dirty="0">
              <a:latin typeface="Calibri"/>
              <a:ea typeface="Calibri"/>
              <a:cs typeface="Times New Roman"/>
            </a:endParaRPr>
          </a:p>
          <a:p>
            <a:pPr algn="l">
              <a:lnSpc>
                <a:spcPct val="114999"/>
              </a:lnSpc>
              <a:spcAft>
                <a:spcPts val="998"/>
              </a:spcAft>
              <a:defRPr/>
            </a:pPr>
            <a:r>
              <a:rPr sz="1800" b="0" dirty="0" err="1">
                <a:latin typeface="Calibri"/>
                <a:ea typeface="Calibri"/>
                <a:cs typeface="Times New Roman"/>
              </a:rPr>
              <a:t>Воспитатель</a:t>
            </a:r>
            <a:endParaRPr sz="1800" b="0" dirty="0">
              <a:latin typeface="Calibri"/>
              <a:ea typeface="Calibri"/>
              <a:cs typeface="Times New Roman"/>
            </a:endParaRPr>
          </a:p>
          <a:p>
            <a:pPr algn="l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b="1" dirty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  <a:endParaRPr sz="1800" dirty="0">
              <a:latin typeface="Calibri"/>
              <a:ea typeface="Calibri"/>
              <a:cs typeface="Times New Roman"/>
            </a:endParaRPr>
          </a:p>
          <a:p>
            <a:pPr algn="l">
              <a:lnSpc>
                <a:spcPct val="114999"/>
              </a:lnSpc>
              <a:spcAft>
                <a:spcPts val="998"/>
              </a:spcAft>
              <a:defRPr/>
            </a:pPr>
            <a:endParaRPr sz="1800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58203666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490827611" name="Поле 11"/>
          <p:cNvSpPr txBox="1"/>
          <p:nvPr/>
        </p:nvSpPr>
        <p:spPr bwMode="auto">
          <a:xfrm>
            <a:off x="3563325" y="1290453"/>
            <a:ext cx="5686425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0000"/>
              </a:lnSpc>
              <a:spcAft>
                <a:spcPts val="995"/>
              </a:spcAft>
              <a:defRPr/>
            </a:pPr>
            <a:r>
              <a:rPr sz="2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Захарова </a:t>
            </a:r>
          </a:p>
          <a:p>
            <a:pPr algn="ctr">
              <a:lnSpc>
                <a:spcPct val="100000"/>
              </a:lnSpc>
              <a:spcAft>
                <a:spcPts val="995"/>
              </a:spcAft>
              <a:defRPr/>
            </a:pPr>
            <a:r>
              <a:rPr sz="26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Вера Кирилловна</a:t>
            </a:r>
          </a:p>
          <a:p>
            <a:pPr algn="ctr">
              <a:lnSpc>
                <a:spcPct val="114999"/>
              </a:lnSpc>
              <a:spcAft>
                <a:spcPts val="995"/>
              </a:spcAft>
              <a:defRPr/>
            </a:pPr>
            <a:endParaRPr sz="20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5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«Среднекамышлинская СОШ» 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</a:p>
          <a:p>
            <a:pPr algn="ctr">
              <a:lnSpc>
                <a:spcPct val="114999"/>
              </a:lnSpc>
              <a:spcAft>
                <a:spcPts val="995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учитель русского языка и литературы</a:t>
            </a:r>
          </a:p>
        </p:txBody>
      </p:sp>
      <p:pic>
        <p:nvPicPr>
          <p:cNvPr id="239554200" name="Рисунок 239554199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71" y="1800000"/>
            <a:ext cx="1800000" cy="1800000"/>
          </a:xfrm>
          <a:prstGeom prst="rect">
            <a:avLst/>
          </a:prstGeom>
        </p:spPr>
      </p:pic>
      <p:sp>
        <p:nvSpPr>
          <p:cNvPr id="405740265" name="TextBox 405740264"/>
          <p:cNvSpPr txBox="1"/>
          <p:nvPr/>
        </p:nvSpPr>
        <p:spPr bwMode="auto">
          <a:xfrm>
            <a:off x="3223081" y="2845305"/>
            <a:ext cx="2698044" cy="36579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023124756" name="Рисунок 102312475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74" y="1144580"/>
            <a:ext cx="3562349" cy="46672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53510094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2025895817" name="Поле 11"/>
          <p:cNvSpPr txBox="1"/>
          <p:nvPr/>
        </p:nvSpPr>
        <p:spPr bwMode="auto">
          <a:xfrm>
            <a:off x="3563325" y="1290452"/>
            <a:ext cx="5686425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4"/>
              </a:spcAft>
              <a:defRPr/>
            </a:pPr>
            <a:r>
              <a:rPr sz="360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Иванова Вера Алексеевна</a:t>
            </a:r>
          </a:p>
          <a:p>
            <a:pPr algn="ctr">
              <a:lnSpc>
                <a:spcPct val="114999"/>
              </a:lnSpc>
              <a:spcAft>
                <a:spcPts val="994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«Среднекамышлинская СОШ» 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</a:p>
          <a:p>
            <a:pPr algn="ctr">
              <a:lnSpc>
                <a:spcPct val="114999"/>
              </a:lnSpc>
              <a:spcAft>
                <a:spcPts val="994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учитель биологии и химии</a:t>
            </a:r>
          </a:p>
        </p:txBody>
      </p:sp>
      <p:pic>
        <p:nvPicPr>
          <p:cNvPr id="1986629768" name="Рисунок 1986629767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70" y="1800000"/>
            <a:ext cx="1800000" cy="1800000"/>
          </a:xfrm>
          <a:prstGeom prst="rect">
            <a:avLst/>
          </a:prstGeom>
        </p:spPr>
      </p:pic>
      <p:sp>
        <p:nvSpPr>
          <p:cNvPr id="36740638" name="TextBox 36740637"/>
          <p:cNvSpPr txBox="1"/>
          <p:nvPr/>
        </p:nvSpPr>
        <p:spPr bwMode="auto">
          <a:xfrm>
            <a:off x="3489782" y="3112407"/>
            <a:ext cx="2698044" cy="36579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088994104" name="Рисунок 208899410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33348" y="1263640"/>
            <a:ext cx="3276598" cy="4429125"/>
          </a:xfrm>
          <a:prstGeom prst="rect">
            <a:avLst/>
          </a:prstGeom>
        </p:spPr>
      </p:pic>
      <p:pic>
        <p:nvPicPr>
          <p:cNvPr id="1100171826" name="Рисунок 110017182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33348" y="1263640"/>
            <a:ext cx="3276598" cy="4429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27595790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146375504" name="Поле 11"/>
          <p:cNvSpPr txBox="1"/>
          <p:nvPr/>
        </p:nvSpPr>
        <p:spPr bwMode="auto">
          <a:xfrm>
            <a:off x="3563325" y="1290451"/>
            <a:ext cx="5686425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3"/>
              </a:spcAft>
              <a:defRPr/>
            </a:pPr>
            <a:r>
              <a:rPr sz="360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Кузьмина Людмила Ивановна</a:t>
            </a:r>
          </a:p>
          <a:p>
            <a:pPr algn="ctr">
              <a:lnSpc>
                <a:spcPct val="114999"/>
              </a:lnSpc>
              <a:spcAft>
                <a:spcPts val="993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МБОУ «Среднекамышлинская СОШ» 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</a:p>
          <a:p>
            <a:pPr algn="ctr">
              <a:lnSpc>
                <a:spcPct val="114999"/>
              </a:lnSpc>
              <a:spcAft>
                <a:spcPts val="993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учитель начальных классов</a:t>
            </a:r>
          </a:p>
        </p:txBody>
      </p:sp>
      <p:pic>
        <p:nvPicPr>
          <p:cNvPr id="2019670527" name="Рисунок 2019670526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69" y="1800000"/>
            <a:ext cx="1800000" cy="1800000"/>
          </a:xfrm>
          <a:prstGeom prst="rect">
            <a:avLst/>
          </a:prstGeom>
        </p:spPr>
      </p:pic>
      <p:sp>
        <p:nvSpPr>
          <p:cNvPr id="627570728" name="TextBox 627570727"/>
          <p:cNvSpPr txBox="1"/>
          <p:nvPr/>
        </p:nvSpPr>
        <p:spPr bwMode="auto">
          <a:xfrm>
            <a:off x="3489781" y="3112407"/>
            <a:ext cx="2698043" cy="36579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084996724" name="Рисунок 208499672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76425" y="1238249"/>
            <a:ext cx="3013357" cy="44277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4642256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394" cy="935352"/>
          </a:xfrm>
          <a:prstGeom prst="rect">
            <a:avLst/>
          </a:prstGeom>
          <a:noFill/>
          <a:ln>
            <a:noFill/>
          </a:ln>
        </p:spPr>
      </p:pic>
      <p:sp>
        <p:nvSpPr>
          <p:cNvPr id="1289329980" name="Поле 11"/>
          <p:cNvSpPr txBox="1"/>
          <p:nvPr/>
        </p:nvSpPr>
        <p:spPr bwMode="auto">
          <a:xfrm>
            <a:off x="3944324" y="1290450"/>
            <a:ext cx="4991099" cy="437550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sz="360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Абзепарова Зилия Ильгизовна</a:t>
            </a: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4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МБДОУ «Детский сад № 12 «Буратино» </a:t>
            </a:r>
            <a:r>
              <a:rPr lang="ru-RU" sz="8000" b="1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</a:t>
            </a:r>
          </a:p>
          <a:p>
            <a:pPr algn="ctr">
              <a:lnSpc>
                <a:spcPct val="114999"/>
              </a:lnSpc>
              <a:spcAft>
                <a:spcPts val="992"/>
              </a:spcAft>
              <a:defRPr/>
            </a:pPr>
            <a:r>
              <a:rPr lang="ru-RU" sz="2800" b="0">
                <a:solidFill>
                  <a:srgbClr val="0070C0"/>
                </a:solidFill>
                <a:latin typeface="Tibetan Machine Uni"/>
                <a:ea typeface="Calibri"/>
                <a:cs typeface="Tibetan Machine Uni"/>
              </a:rPr>
              <a:t> воспитатель</a:t>
            </a:r>
          </a:p>
        </p:txBody>
      </p:sp>
      <p:pic>
        <p:nvPicPr>
          <p:cNvPr id="967571688" name="Рисунок 967571687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1133469" y="1800000"/>
            <a:ext cx="1800000" cy="1800000"/>
          </a:xfrm>
          <a:prstGeom prst="rect">
            <a:avLst/>
          </a:prstGeom>
        </p:spPr>
      </p:pic>
      <p:sp>
        <p:nvSpPr>
          <p:cNvPr id="140126797" name="TextBox 140126796"/>
          <p:cNvSpPr txBox="1"/>
          <p:nvPr/>
        </p:nvSpPr>
        <p:spPr bwMode="auto">
          <a:xfrm>
            <a:off x="3489780" y="3112407"/>
            <a:ext cx="2698042" cy="36579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82994214" name="Рисунок 18299421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19849" y="1290450"/>
            <a:ext cx="3510498" cy="43755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28108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6"/>
            <a:ext cx="8229600" cy="5757862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>
              <a:defRPr/>
            </a:pPr>
            <a:r>
              <a:rPr sz="3600"/>
              <a:t>Муниципальное бюджетное дошкольное образовательное учреждение </a:t>
            </a:r>
            <a:br>
              <a:rPr sz="3600"/>
            </a:br>
            <a:r>
              <a:rPr sz="3600"/>
              <a:t>«Детский сад №3 «Светлячок» общеразвивающего вида </a:t>
            </a:r>
            <a:br>
              <a:rPr sz="3600"/>
            </a:br>
            <a:r>
              <a:rPr sz="3600"/>
              <a:t>г.Нурлат Республики Татарстан»</a:t>
            </a:r>
            <a:br>
              <a:rPr sz="3600"/>
            </a:br>
            <a:r>
              <a:rPr sz="2400"/>
              <a:t>Ветераны и династии</a:t>
            </a:r>
          </a:p>
        </p:txBody>
      </p:sp>
      <p:pic>
        <p:nvPicPr>
          <p:cNvPr id="1641275696" name="Рисунок 164127569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653249" y="141583"/>
            <a:ext cx="2138324" cy="11950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45040990" name="Рисунок 154504098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9989" y="746124"/>
            <a:ext cx="9131510" cy="53339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20340383" name="Рисунок 92034038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7499" y="975242"/>
            <a:ext cx="9159874" cy="52318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26539989" name="Рисунок 212653998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76199" y="990599"/>
            <a:ext cx="9222149" cy="53149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94672471" name="Рисунок 209467247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57150" y="168765"/>
            <a:ext cx="9145949" cy="60605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71460127" name="Рисунок 107146012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9049" y="438149"/>
            <a:ext cx="9145949" cy="58483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NATALI\Desktop\РАБОТА\1060 брендирование\Брендирование\От Кати\Логотип золотой без фона.png"/>
          <p:cNvPicPr/>
          <p:nvPr/>
        </p:nvPicPr>
        <p:blipFill>
          <a:blip r:embed="rId2"/>
          <a:stretch/>
        </p:blipFill>
        <p:spPr bwMode="auto">
          <a:xfrm>
            <a:off x="7164288" y="188640"/>
            <a:ext cx="1676400" cy="93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92583" y="1028745"/>
            <a:ext cx="3782510" cy="483041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558353296" name="Поле 11"/>
          <p:cNvSpPr txBox="1"/>
          <p:nvPr/>
        </p:nvSpPr>
        <p:spPr bwMode="auto">
          <a:xfrm>
            <a:off x="3859249" y="1323616"/>
            <a:ext cx="5270499" cy="437550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200">
                <a:latin typeface="Calibri"/>
                <a:ea typeface="Calibri"/>
                <a:cs typeface="Times New Roman"/>
              </a:rPr>
              <a:t>Душенькина </a:t>
            </a:r>
            <a:endParaRPr sz="22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200">
                <a:latin typeface="Calibri"/>
                <a:ea typeface="Calibri"/>
                <a:cs typeface="Times New Roman"/>
              </a:rPr>
              <a:t>Надежда </a:t>
            </a:r>
            <a:endParaRPr sz="22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2200">
                <a:latin typeface="Calibri"/>
                <a:ea typeface="Calibri"/>
                <a:cs typeface="Times New Roman"/>
              </a:rPr>
              <a:t>Алексеевна</a:t>
            </a:r>
            <a:endParaRPr sz="220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999"/>
              </a:spcAft>
              <a:defRPr/>
            </a:pPr>
            <a:r>
              <a:rPr sz="1600">
                <a:latin typeface="WenQuanYi Zen Hei Sharp"/>
                <a:cs typeface="WenQuanYi Zen Hei Sharp"/>
              </a:rPr>
              <a:t>МБДОУ «Детский сад №9 «Ёлочка»</a:t>
            </a: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sz="1600">
                <a:latin typeface="WenQuanYi Zen Hei Sharp"/>
                <a:cs typeface="WenQuanYi Zen Hei Sharp"/>
              </a:rPr>
              <a:t> г.Нурлат РТ»</a:t>
            </a:r>
            <a:endParaRPr sz="1600">
              <a:latin typeface="WenQuanYi Zen Hei Sharp"/>
              <a:ea typeface="Calibri"/>
              <a:cs typeface="WenQuanYi Zen Hei Sharp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endParaRPr sz="1600">
              <a:latin typeface="WenQuanYi Zen Hei Sharp"/>
              <a:cs typeface="WenQuanYi Zen Hei Sharp"/>
            </a:endParaRPr>
          </a:p>
          <a:p>
            <a:pPr algn="ctr"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1600">
                <a:latin typeface="WenQuanYi Zen Hei Sharp"/>
                <a:cs typeface="WenQuanYi Zen Hei Sharp"/>
              </a:rPr>
              <a:t>Воспитатель</a:t>
            </a:r>
            <a:endParaRPr sz="1600">
              <a:latin typeface="WenQuanYi Zen Hei Sharp"/>
              <a:cs typeface="WenQuanYi Zen Hei Sharp"/>
            </a:endParaRPr>
          </a:p>
        </p:txBody>
      </p:sp>
      <p:pic>
        <p:nvPicPr>
          <p:cNvPr id="475564154" name="Рисунок 47556415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07504" y="6190"/>
            <a:ext cx="4172844" cy="75757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08756391" name="Рисунок 180875639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0050" y="495299"/>
            <a:ext cx="9048749" cy="56959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99397236" name="Рисунок 19939723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3117" y="638174"/>
            <a:ext cx="9010649" cy="55054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6213343" name="Рисунок 3621334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8149" y="817865"/>
            <a:ext cx="8991599" cy="51066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46926312" name="Рисунок 144692631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0999" y="865490"/>
            <a:ext cx="9144000" cy="51352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43889020" name="Рисунок 94388901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9099" y="666749"/>
            <a:ext cx="9010649" cy="54863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78519045" name="Рисунок 77851904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0049" y="552449"/>
            <a:ext cx="9086849" cy="55244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66402603" name="Рисунок 86640260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6249" y="380999"/>
            <a:ext cx="8972549" cy="56197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31941074" name="Рисунок 143194107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6249" y="400050"/>
            <a:ext cx="9029700" cy="5448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9920861" name="TextBox 1709920860"/>
          <p:cNvSpPr txBox="1"/>
          <p:nvPr/>
        </p:nvSpPr>
        <p:spPr bwMode="auto">
          <a:xfrm>
            <a:off x="2264521" y="1700808"/>
            <a:ext cx="5367175" cy="2569934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800" dirty="0"/>
              <a:t>МБОУ «</a:t>
            </a:r>
            <a:r>
              <a:rPr sz="2800" dirty="0" err="1"/>
              <a:t>Курманаевская</a:t>
            </a:r>
            <a:r>
              <a:rPr sz="2800" dirty="0"/>
              <a:t> ООШ» </a:t>
            </a:r>
          </a:p>
          <a:p>
            <a:pPr algn="ctr">
              <a:defRPr/>
            </a:pPr>
            <a:endParaRPr sz="2800" dirty="0"/>
          </a:p>
          <a:p>
            <a:pPr algn="ctr">
              <a:defRPr/>
            </a:pPr>
            <a:endParaRPr sz="2800" dirty="0"/>
          </a:p>
          <a:p>
            <a:pPr algn="ctr">
              <a:defRPr/>
            </a:pPr>
            <a:endParaRPr sz="2800" dirty="0"/>
          </a:p>
          <a:p>
            <a:pPr algn="ctr">
              <a:defRPr/>
            </a:pPr>
            <a:endParaRPr sz="2800" dirty="0"/>
          </a:p>
          <a:p>
            <a:pPr algn="ctr">
              <a:defRPr/>
            </a:pPr>
            <a:r>
              <a:rPr sz="2800" dirty="0" err="1"/>
              <a:t>ветераны</a:t>
            </a:r>
            <a:r>
              <a:rPr sz="2800" dirty="0"/>
              <a:t> и </a:t>
            </a:r>
            <a:r>
              <a:rPr sz="2800" dirty="0" err="1"/>
              <a:t>династии</a:t>
            </a:r>
            <a:endParaRPr sz="2800" dirty="0"/>
          </a:p>
        </p:txBody>
      </p:sp>
      <p:pic>
        <p:nvPicPr>
          <p:cNvPr id="3" name="Рисунок 211" descr="Описание: C:\Users\NATALI\Desktop\РАБОТА\1060 брендирование\Брендирование\От Кати\Логотип золотой без фона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269161" y="228600"/>
            <a:ext cx="1676399" cy="93503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94588371" name="Рисунок 211" descr="Описание: C:\Users\NATALI\Desktop\РАБОТА\1060 брендирование\Брендирование\От Кати\Логотип золотой без фона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269161" y="228600"/>
            <a:ext cx="1676399" cy="935037"/>
          </a:xfrm>
          <a:prstGeom prst="rect">
            <a:avLst/>
          </a:prstGeom>
          <a:noFill/>
        </p:spPr>
      </p:pic>
      <p:sp>
        <p:nvSpPr>
          <p:cNvPr id="1296596490" name="Поле 212"/>
          <p:cNvSpPr txBox="1"/>
          <p:nvPr/>
        </p:nvSpPr>
        <p:spPr bwMode="auto">
          <a:xfrm>
            <a:off x="395535" y="2060847"/>
            <a:ext cx="2705099" cy="3181348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ea typeface="Calibri"/>
                <a:cs typeface="Times New Roman"/>
              </a:rPr>
              <a:t>Фотопортрет</a:t>
            </a:r>
            <a:endParaRPr/>
          </a:p>
        </p:txBody>
      </p:sp>
      <p:sp>
        <p:nvSpPr>
          <p:cNvPr id="1153119637" name="Поле 213"/>
          <p:cNvSpPr txBox="1"/>
          <p:nvPr/>
        </p:nvSpPr>
        <p:spPr bwMode="auto">
          <a:xfrm>
            <a:off x="242886" y="5445223"/>
            <a:ext cx="2857748" cy="1256203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ea typeface="Calibri"/>
                <a:cs typeface="Times New Roman"/>
              </a:rPr>
              <a:t>Стаж работы: 25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ea typeface="Calibri"/>
                <a:cs typeface="Times New Roman"/>
              </a:rPr>
              <a:t>ФИО: Курамшин Фанил Хаметзянович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ea typeface="Calibri"/>
                <a:cs typeface="Times New Roman"/>
              </a:rPr>
              <a:t>ОУ: МБОУ «Курманаевская ООШ» 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ea typeface="Calibri"/>
                <a:cs typeface="Times New Roman"/>
              </a:rPr>
              <a:t>должность: учитель истории</a:t>
            </a:r>
            <a:endParaRPr/>
          </a:p>
        </p:txBody>
      </p:sp>
      <p:sp>
        <p:nvSpPr>
          <p:cNvPr id="930082932" name="Поле 214"/>
          <p:cNvSpPr txBox="1"/>
          <p:nvPr/>
        </p:nvSpPr>
        <p:spPr bwMode="auto">
          <a:xfrm>
            <a:off x="3347862" y="2060847"/>
            <a:ext cx="2705099" cy="3181348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Фотопортрет</a:t>
            </a:r>
            <a:endParaRPr/>
          </a:p>
        </p:txBody>
      </p:sp>
      <p:sp>
        <p:nvSpPr>
          <p:cNvPr id="1398448085" name="Поле 215"/>
          <p:cNvSpPr txBox="1"/>
          <p:nvPr/>
        </p:nvSpPr>
        <p:spPr bwMode="auto">
          <a:xfrm>
            <a:off x="3389040" y="5471438"/>
            <a:ext cx="2663923" cy="120377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Стаж работы:42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ФИО:Курамшина Марзия Сагировна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ОУ:МБОУ «Курманаевская ООШ»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должность:  учитель начальных классов</a:t>
            </a:r>
            <a:endParaRPr/>
          </a:p>
        </p:txBody>
      </p:sp>
      <p:sp>
        <p:nvSpPr>
          <p:cNvPr id="638459362" name="Поле 216"/>
          <p:cNvSpPr txBox="1"/>
          <p:nvPr/>
        </p:nvSpPr>
        <p:spPr bwMode="auto">
          <a:xfrm>
            <a:off x="6290651" y="2037987"/>
            <a:ext cx="2705099" cy="3181348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Фотопортрет</a:t>
            </a:r>
            <a:endParaRPr/>
          </a:p>
        </p:txBody>
      </p:sp>
      <p:sp>
        <p:nvSpPr>
          <p:cNvPr id="994470429" name="Поле 217"/>
          <p:cNvSpPr txBox="1"/>
          <p:nvPr/>
        </p:nvSpPr>
        <p:spPr bwMode="auto">
          <a:xfrm>
            <a:off x="6301693" y="5323027"/>
            <a:ext cx="2683008" cy="1550846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Стаж работы: 22 год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ФИО:  Ганиева(Курамшина) Гузял Фаниловна</a:t>
            </a:r>
          </a:p>
          <a:p>
            <a:pPr>
              <a:lnSpc>
                <a:spcPct val="114999"/>
              </a:lnSpc>
              <a:spcAft>
                <a:spcPts val="998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ОУ: МБОУ «Курманаевская ООШ»</a:t>
            </a:r>
            <a:endParaRPr/>
          </a:p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latin typeface="Calibri"/>
                <a:ea typeface="Calibri"/>
                <a:cs typeface="Times New Roman"/>
              </a:rPr>
              <a:t>должность: </a:t>
            </a:r>
            <a:endParaRPr/>
          </a:p>
        </p:txBody>
      </p:sp>
      <p:sp>
        <p:nvSpPr>
          <p:cNvPr id="1985842164" name="Поле 218"/>
          <p:cNvSpPr txBox="1"/>
          <p:nvPr/>
        </p:nvSpPr>
        <p:spPr bwMode="auto">
          <a:xfrm>
            <a:off x="242885" y="1163637"/>
            <a:ext cx="8702676" cy="681184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20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Династия:Курамшиных Общий стаж: _89 лет</a:t>
            </a:r>
          </a:p>
        </p:txBody>
      </p:sp>
      <p:sp>
        <p:nvSpPr>
          <p:cNvPr id="1860173761" name="Rectangle 9"/>
          <p:cNvSpPr>
            <a:spLocks noChangeArrowheads="1"/>
          </p:cNvSpPr>
          <p:nvPr/>
        </p:nvSpPr>
        <p:spPr bwMode="auto">
          <a:xfrm>
            <a:off x="0" y="45772"/>
            <a:ext cx="182988" cy="36579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311606027" name="Rectangle 14"/>
          <p:cNvSpPr>
            <a:spLocks noChangeArrowheads="1"/>
          </p:cNvSpPr>
          <p:nvPr/>
        </p:nvSpPr>
        <p:spPr bwMode="auto">
          <a:xfrm>
            <a:off x="0" y="-45664"/>
            <a:ext cx="182988" cy="146307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7200" b="1" i="0" u="none" strike="noStrike" cap="none">
              <a:ln>
                <a:noFill/>
              </a:ln>
              <a:solidFill>
                <a:srgbClr val="0070C0"/>
              </a:solidFill>
              <a:latin typeface="Monotype Corsiva"/>
              <a:ea typeface="Calibri"/>
              <a:cs typeface="Times New Roman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7467201" name="Rectangle 18"/>
          <p:cNvSpPr>
            <a:spLocks noChangeArrowheads="1"/>
          </p:cNvSpPr>
          <p:nvPr/>
        </p:nvSpPr>
        <p:spPr bwMode="auto">
          <a:xfrm>
            <a:off x="0" y="960172"/>
            <a:ext cx="182988" cy="36579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03377813" name="Прямоугольник 11"/>
          <p:cNvSpPr/>
          <p:nvPr/>
        </p:nvSpPr>
        <p:spPr bwMode="auto">
          <a:xfrm>
            <a:off x="184727" y="-142965"/>
            <a:ext cx="7699779" cy="1188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>
                <a:solidFill>
                  <a:srgbClr val="0070C0"/>
                </a:solidFill>
                <a:latin typeface="Monotype Corsiva"/>
                <a:ea typeface="Calibri"/>
                <a:cs typeface="Times New Roman"/>
              </a:rPr>
              <a:t>Династии</a:t>
            </a:r>
            <a:endParaRPr lang="ru-RU" sz="6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3714295" name="Поле 212"/>
          <p:cNvSpPr txBox="1"/>
          <p:nvPr/>
        </p:nvSpPr>
        <p:spPr bwMode="auto">
          <a:xfrm>
            <a:off x="395535" y="2060847"/>
            <a:ext cx="2705099" cy="3181348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ea typeface="Calibri"/>
                <a:cs typeface="Times New Roman"/>
              </a:rPr>
              <a:t>Фотопортрет</a:t>
            </a:r>
            <a:endParaRPr/>
          </a:p>
        </p:txBody>
      </p:sp>
      <p:sp>
        <p:nvSpPr>
          <p:cNvPr id="466251898" name="Поле 212"/>
          <p:cNvSpPr txBox="1"/>
          <p:nvPr/>
        </p:nvSpPr>
        <p:spPr bwMode="auto">
          <a:xfrm>
            <a:off x="395535" y="2060847"/>
            <a:ext cx="2705099" cy="3181348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ea typeface="Calibri"/>
                <a:cs typeface="Times New Roman"/>
              </a:rPr>
              <a:t>Фотопортрет</a:t>
            </a:r>
            <a:endParaRPr/>
          </a:p>
        </p:txBody>
      </p:sp>
      <p:sp>
        <p:nvSpPr>
          <p:cNvPr id="1792937744" name="Поле 212"/>
          <p:cNvSpPr txBox="1"/>
          <p:nvPr/>
        </p:nvSpPr>
        <p:spPr bwMode="auto">
          <a:xfrm>
            <a:off x="395535" y="2060847"/>
            <a:ext cx="2705099" cy="3181348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ea typeface="Calibri"/>
                <a:cs typeface="Times New Roman"/>
              </a:rPr>
              <a:t>Фотопортрет</a:t>
            </a:r>
            <a:endParaRPr/>
          </a:p>
        </p:txBody>
      </p:sp>
      <p:sp>
        <p:nvSpPr>
          <p:cNvPr id="1209455850" name="Поле 212"/>
          <p:cNvSpPr txBox="1"/>
          <p:nvPr/>
        </p:nvSpPr>
        <p:spPr bwMode="auto">
          <a:xfrm>
            <a:off x="395535" y="2060847"/>
            <a:ext cx="2705099" cy="3181348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4999"/>
              </a:lnSpc>
              <a:spcAft>
                <a:spcPts val="999"/>
              </a:spcAft>
              <a:defRPr/>
            </a:pPr>
            <a:r>
              <a:rPr lang="ru-RU" sz="1100">
                <a:ea typeface="Calibri"/>
                <a:cs typeface="Times New Roman"/>
              </a:rPr>
              <a:t>Фотопортрет</a:t>
            </a:r>
            <a:endParaRPr/>
          </a:p>
        </p:txBody>
      </p:sp>
      <p:pic>
        <p:nvPicPr>
          <p:cNvPr id="1164911707" name="Рисунок 116491170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95534" y="2037987"/>
            <a:ext cx="2786601" cy="3204208"/>
          </a:xfrm>
          <a:prstGeom prst="rect">
            <a:avLst/>
          </a:prstGeom>
        </p:spPr>
      </p:pic>
      <p:pic>
        <p:nvPicPr>
          <p:cNvPr id="2136411874" name="Рисунок 213641187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376435" y="2060847"/>
            <a:ext cx="2647949" cy="3158488"/>
          </a:xfrm>
          <a:prstGeom prst="rect">
            <a:avLst/>
          </a:prstGeom>
        </p:spPr>
      </p:pic>
      <p:pic>
        <p:nvPicPr>
          <p:cNvPr id="496921935" name="Рисунок 49692193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290650" y="2060847"/>
            <a:ext cx="2705096" cy="31584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Blank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</TotalTime>
  <Words>1920</Words>
  <Application>Microsoft Office PowerPoint</Application>
  <DocSecurity>0</DocSecurity>
  <PresentationFormat>Экран (4:3)</PresentationFormat>
  <Paragraphs>640</Paragraphs>
  <Slides>124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124</vt:i4>
      </vt:variant>
    </vt:vector>
  </HeadingPairs>
  <TitlesOfParts>
    <vt:vector size="133" baseType="lpstr">
      <vt:lpstr>Abyssinica SIL</vt:lpstr>
      <vt:lpstr>Arial</vt:lpstr>
      <vt:lpstr>Calibri</vt:lpstr>
      <vt:lpstr>Monotype Corsiva</vt:lpstr>
      <vt:lpstr>Noto Sans KR Black</vt:lpstr>
      <vt:lpstr>Tibetan Machine Uni</vt:lpstr>
      <vt:lpstr>Times New Roman</vt:lpstr>
      <vt:lpstr>WenQuanYi Zen Hei Sharp</vt:lpstr>
      <vt:lpstr>Blank</vt:lpstr>
      <vt:lpstr>МБДОУ «Детский сад №2 «Белочка» г.Нурлат РТ»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МБОУ «Егоркинская  СОШ»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МБОУ «Среднекамышлинская СОШ»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Муниципальное бюджетное дошкольное образовательное учреждение  «Детский сад №3 «Светлячок» общеразвивающего вида  г.Нурлат Республики Татарстан» Ветераны и династии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NATALI</dc:creator>
  <cp:keywords/>
  <dc:description/>
  <cp:lastModifiedBy>Admin</cp:lastModifiedBy>
  <cp:revision>51</cp:revision>
  <dcterms:created xsi:type="dcterms:W3CDTF">2023-05-11T12:33:50Z</dcterms:created>
  <dcterms:modified xsi:type="dcterms:W3CDTF">2023-09-12T12:55:02Z</dcterms:modified>
  <cp:category/>
  <dc:identifier/>
  <cp:contentStatus/>
  <dc:language/>
  <cp:version/>
</cp:coreProperties>
</file>